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6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D6CE76-E516-417D-88CC-672793D90E89}" v="30" dt="2023-03-24T02:38:09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2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214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타야라히랄" userId="4cbd64cf-559c-4aef-b363-525ec37fb7ad" providerId="ADAL" clId="{8E2150B5-3CD5-42A9-B898-EF03E45F3701}"/>
    <pc:docChg chg="undo custSel addSld delSld modSld">
      <pc:chgData name="타야라히랄" userId="4cbd64cf-559c-4aef-b363-525ec37fb7ad" providerId="ADAL" clId="{8E2150B5-3CD5-42A9-B898-EF03E45F3701}" dt="2023-03-03T02:03:59.577" v="209"/>
      <pc:docMkLst>
        <pc:docMk/>
      </pc:docMkLst>
      <pc:sldChg chg="modSp mod">
        <pc:chgData name="타야라히랄" userId="4cbd64cf-559c-4aef-b363-525ec37fb7ad" providerId="ADAL" clId="{8E2150B5-3CD5-42A9-B898-EF03E45F3701}" dt="2023-03-03T01:37:42.012" v="3" actId="20577"/>
        <pc:sldMkLst>
          <pc:docMk/>
          <pc:sldMk cId="1609272880" sldId="256"/>
        </pc:sldMkLst>
        <pc:spChg chg="mod">
          <ac:chgData name="타야라히랄" userId="4cbd64cf-559c-4aef-b363-525ec37fb7ad" providerId="ADAL" clId="{8E2150B5-3CD5-42A9-B898-EF03E45F3701}" dt="2023-03-03T01:37:42.012" v="3" actId="20577"/>
          <ac:spMkLst>
            <pc:docMk/>
            <pc:sldMk cId="1609272880" sldId="256"/>
            <ac:spMk id="2" creationId="{00000000-0000-0000-0000-000000000000}"/>
          </ac:spMkLst>
        </pc:spChg>
      </pc:sldChg>
      <pc:sldChg chg="addSp add del mod">
        <pc:chgData name="타야라히랄" userId="4cbd64cf-559c-4aef-b363-525ec37fb7ad" providerId="ADAL" clId="{8E2150B5-3CD5-42A9-B898-EF03E45F3701}" dt="2023-03-03T01:41:44.446" v="33" actId="22"/>
        <pc:sldMkLst>
          <pc:docMk/>
          <pc:sldMk cId="2374891868" sldId="257"/>
        </pc:sldMkLst>
        <pc:picChg chg="add">
          <ac:chgData name="타야라히랄" userId="4cbd64cf-559c-4aef-b363-525ec37fb7ad" providerId="ADAL" clId="{8E2150B5-3CD5-42A9-B898-EF03E45F3701}" dt="2023-03-03T01:41:44.446" v="33" actId="22"/>
          <ac:picMkLst>
            <pc:docMk/>
            <pc:sldMk cId="2374891868" sldId="257"/>
            <ac:picMk id="5" creationId="{D54F20C3-F0C5-A9B9-64B2-7C013FDAEF2E}"/>
          </ac:picMkLst>
        </pc:picChg>
      </pc:sldChg>
      <pc:sldChg chg="add del">
        <pc:chgData name="타야라히랄" userId="4cbd64cf-559c-4aef-b363-525ec37fb7ad" providerId="ADAL" clId="{8E2150B5-3CD5-42A9-B898-EF03E45F3701}" dt="2023-03-03T01:37:34.465" v="1"/>
        <pc:sldMkLst>
          <pc:docMk/>
          <pc:sldMk cId="1391928576" sldId="258"/>
        </pc:sldMkLst>
      </pc:sldChg>
      <pc:sldChg chg="add del">
        <pc:chgData name="타야라히랄" userId="4cbd64cf-559c-4aef-b363-525ec37fb7ad" providerId="ADAL" clId="{8E2150B5-3CD5-42A9-B898-EF03E45F3701}" dt="2023-03-03T01:37:34.465" v="1"/>
        <pc:sldMkLst>
          <pc:docMk/>
          <pc:sldMk cId="850049971" sldId="259"/>
        </pc:sldMkLst>
      </pc:sldChg>
      <pc:sldChg chg="add del">
        <pc:chgData name="타야라히랄" userId="4cbd64cf-559c-4aef-b363-525ec37fb7ad" providerId="ADAL" clId="{8E2150B5-3CD5-42A9-B898-EF03E45F3701}" dt="2023-03-03T01:37:34.465" v="1"/>
        <pc:sldMkLst>
          <pc:docMk/>
          <pc:sldMk cId="1861685527" sldId="260"/>
        </pc:sldMkLst>
      </pc:sldChg>
      <pc:sldChg chg="add del">
        <pc:chgData name="타야라히랄" userId="4cbd64cf-559c-4aef-b363-525ec37fb7ad" providerId="ADAL" clId="{8E2150B5-3CD5-42A9-B898-EF03E45F3701}" dt="2023-03-03T01:37:34.465" v="1"/>
        <pc:sldMkLst>
          <pc:docMk/>
          <pc:sldMk cId="1068225741" sldId="261"/>
        </pc:sldMkLst>
      </pc:sldChg>
      <pc:sldChg chg="addSp delSp modSp new mod">
        <pc:chgData name="타야라히랄" userId="4cbd64cf-559c-4aef-b363-525ec37fb7ad" providerId="ADAL" clId="{8E2150B5-3CD5-42A9-B898-EF03E45F3701}" dt="2023-03-03T01:38:10.100" v="6"/>
        <pc:sldMkLst>
          <pc:docMk/>
          <pc:sldMk cId="531166885" sldId="262"/>
        </pc:sldMkLst>
        <pc:spChg chg="mod">
          <ac:chgData name="타야라히랄" userId="4cbd64cf-559c-4aef-b363-525ec37fb7ad" providerId="ADAL" clId="{8E2150B5-3CD5-42A9-B898-EF03E45F3701}" dt="2023-03-03T01:38:10.100" v="6"/>
          <ac:spMkLst>
            <pc:docMk/>
            <pc:sldMk cId="531166885" sldId="262"/>
            <ac:spMk id="2" creationId="{1F491005-A6B8-1449-1CC6-0E18DCA1F6D5}"/>
          </ac:spMkLst>
        </pc:spChg>
        <pc:spChg chg="del">
          <ac:chgData name="타야라히랄" userId="4cbd64cf-559c-4aef-b363-525ec37fb7ad" providerId="ADAL" clId="{8E2150B5-3CD5-42A9-B898-EF03E45F3701}" dt="2023-03-03T01:38:04.908" v="5" actId="22"/>
          <ac:spMkLst>
            <pc:docMk/>
            <pc:sldMk cId="531166885" sldId="262"/>
            <ac:spMk id="3" creationId="{B25474B3-2FF5-9E20-A602-BD377BA89563}"/>
          </ac:spMkLst>
        </pc:spChg>
        <pc:picChg chg="add mod ord">
          <ac:chgData name="타야라히랄" userId="4cbd64cf-559c-4aef-b363-525ec37fb7ad" providerId="ADAL" clId="{8E2150B5-3CD5-42A9-B898-EF03E45F3701}" dt="2023-03-03T01:38:04.908" v="5" actId="22"/>
          <ac:picMkLst>
            <pc:docMk/>
            <pc:sldMk cId="531166885" sldId="262"/>
            <ac:picMk id="5" creationId="{F1CE4CAE-6918-2E85-67AE-C3ADD15F001A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366717982" sldId="262"/>
        </pc:sldMkLst>
      </pc:sldChg>
      <pc:sldChg chg="addSp delSp modSp new mod">
        <pc:chgData name="타야라히랄" userId="4cbd64cf-559c-4aef-b363-525ec37fb7ad" providerId="ADAL" clId="{8E2150B5-3CD5-42A9-B898-EF03E45F3701}" dt="2023-03-03T01:38:31.513" v="13" actId="22"/>
        <pc:sldMkLst>
          <pc:docMk/>
          <pc:sldMk cId="329006851" sldId="263"/>
        </pc:sldMkLst>
        <pc:spChg chg="mod">
          <ac:chgData name="타야라히랄" userId="4cbd64cf-559c-4aef-b363-525ec37fb7ad" providerId="ADAL" clId="{8E2150B5-3CD5-42A9-B898-EF03E45F3701}" dt="2023-03-03T01:38:21.256" v="12" actId="20577"/>
          <ac:spMkLst>
            <pc:docMk/>
            <pc:sldMk cId="329006851" sldId="263"/>
            <ac:spMk id="2" creationId="{A734623B-508D-CF97-8FBC-D3EAB3EC80CF}"/>
          </ac:spMkLst>
        </pc:spChg>
        <pc:spChg chg="del">
          <ac:chgData name="타야라히랄" userId="4cbd64cf-559c-4aef-b363-525ec37fb7ad" providerId="ADAL" clId="{8E2150B5-3CD5-42A9-B898-EF03E45F3701}" dt="2023-03-03T01:38:31.513" v="13" actId="22"/>
          <ac:spMkLst>
            <pc:docMk/>
            <pc:sldMk cId="329006851" sldId="263"/>
            <ac:spMk id="3" creationId="{642A921A-0D52-9DE7-4C97-146C6BC86C45}"/>
          </ac:spMkLst>
        </pc:spChg>
        <pc:picChg chg="add mod ord">
          <ac:chgData name="타야라히랄" userId="4cbd64cf-559c-4aef-b363-525ec37fb7ad" providerId="ADAL" clId="{8E2150B5-3CD5-42A9-B898-EF03E45F3701}" dt="2023-03-03T01:38:31.513" v="13" actId="22"/>
          <ac:picMkLst>
            <pc:docMk/>
            <pc:sldMk cId="329006851" sldId="263"/>
            <ac:picMk id="5" creationId="{0D59EB85-4466-FABB-727E-08ABA57D7E3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4246177540" sldId="263"/>
        </pc:sldMkLst>
      </pc:sldChg>
      <pc:sldChg chg="addSp delSp modSp new mod">
        <pc:chgData name="타야라히랄" userId="4cbd64cf-559c-4aef-b363-525ec37fb7ad" providerId="ADAL" clId="{8E2150B5-3CD5-42A9-B898-EF03E45F3701}" dt="2023-03-03T01:44:29.088" v="60"/>
        <pc:sldMkLst>
          <pc:docMk/>
          <pc:sldMk cId="3281743031" sldId="264"/>
        </pc:sldMkLst>
        <pc:spChg chg="mod">
          <ac:chgData name="타야라히랄" userId="4cbd64cf-559c-4aef-b363-525ec37fb7ad" providerId="ADAL" clId="{8E2150B5-3CD5-42A9-B898-EF03E45F3701}" dt="2023-03-03T01:44:29.088" v="60"/>
          <ac:spMkLst>
            <pc:docMk/>
            <pc:sldMk cId="3281743031" sldId="264"/>
            <ac:spMk id="2" creationId="{80659D30-E8AA-A421-D3CB-DB8D3B669528}"/>
          </ac:spMkLst>
        </pc:spChg>
        <pc:spChg chg="add del mod">
          <ac:chgData name="타야라히랄" userId="4cbd64cf-559c-4aef-b363-525ec37fb7ad" providerId="ADAL" clId="{8E2150B5-3CD5-42A9-B898-EF03E45F3701}" dt="2023-03-03T01:42:30.202" v="36" actId="478"/>
          <ac:spMkLst>
            <pc:docMk/>
            <pc:sldMk cId="3281743031" sldId="264"/>
            <ac:spMk id="3" creationId="{916AF18E-E652-FFD9-2DDB-6D308176BB8E}"/>
          </ac:spMkLst>
        </pc:spChg>
        <pc:spChg chg="add del mod">
          <ac:chgData name="타야라히랄" userId="4cbd64cf-559c-4aef-b363-525ec37fb7ad" providerId="ADAL" clId="{8E2150B5-3CD5-42A9-B898-EF03E45F3701}" dt="2023-03-03T01:42:41.770" v="39" actId="22"/>
          <ac:spMkLst>
            <pc:docMk/>
            <pc:sldMk cId="3281743031" sldId="264"/>
            <ac:spMk id="7" creationId="{D18D49F4-DD7D-5B77-35EA-70ED1289D965}"/>
          </ac:spMkLst>
        </pc:spChg>
        <pc:spChg chg="add mod">
          <ac:chgData name="타야라히랄" userId="4cbd64cf-559c-4aef-b363-525ec37fb7ad" providerId="ADAL" clId="{8E2150B5-3CD5-42A9-B898-EF03E45F3701}" dt="2023-03-03T01:42:55.094" v="43" actId="14100"/>
          <ac:spMkLst>
            <pc:docMk/>
            <pc:sldMk cId="3281743031" sldId="264"/>
            <ac:spMk id="13" creationId="{337D555E-AA2C-B7B7-9233-4635184905C2}"/>
          </ac:spMkLst>
        </pc:spChg>
        <pc:graphicFrameChg chg="add del mod">
          <ac:chgData name="타야라히랄" userId="4cbd64cf-559c-4aef-b363-525ec37fb7ad" providerId="ADAL" clId="{8E2150B5-3CD5-42A9-B898-EF03E45F3701}" dt="2023-03-03T01:39:38.057" v="16"/>
          <ac:graphicFrameMkLst>
            <pc:docMk/>
            <pc:sldMk cId="3281743031" sldId="264"/>
            <ac:graphicFrameMk id="4" creationId="{8379CABA-441F-8462-9861-4D9A468DF483}"/>
          </ac:graphicFrameMkLst>
        </pc:graphicFrameChg>
        <pc:graphicFrameChg chg="add del mod">
          <ac:chgData name="타야라히랄" userId="4cbd64cf-559c-4aef-b363-525ec37fb7ad" providerId="ADAL" clId="{8E2150B5-3CD5-42A9-B898-EF03E45F3701}" dt="2023-03-03T01:39:43.775" v="20"/>
          <ac:graphicFrameMkLst>
            <pc:docMk/>
            <pc:sldMk cId="3281743031" sldId="264"/>
            <ac:graphicFrameMk id="5" creationId="{DD88DC7E-927E-3D71-E879-02C79EDBEF0B}"/>
          </ac:graphicFrameMkLst>
        </pc:graphicFrameChg>
        <pc:picChg chg="add del">
          <ac:chgData name="타야라히랄" userId="4cbd64cf-559c-4aef-b363-525ec37fb7ad" providerId="ADAL" clId="{8E2150B5-3CD5-42A9-B898-EF03E45F3701}" dt="2023-03-03T01:42:33.737" v="38" actId="22"/>
          <ac:picMkLst>
            <pc:docMk/>
            <pc:sldMk cId="3281743031" sldId="264"/>
            <ac:picMk id="9" creationId="{0C38B6B1-D2EC-B35D-6633-9B14B233364D}"/>
          </ac:picMkLst>
        </pc:picChg>
        <pc:picChg chg="add mod ord">
          <ac:chgData name="타야라히랄" userId="4cbd64cf-559c-4aef-b363-525ec37fb7ad" providerId="ADAL" clId="{8E2150B5-3CD5-42A9-B898-EF03E45F3701}" dt="2023-03-03T01:42:50.654" v="41" actId="1076"/>
          <ac:picMkLst>
            <pc:docMk/>
            <pc:sldMk cId="3281743031" sldId="264"/>
            <ac:picMk id="11" creationId="{CFBB10CE-CB46-05A8-5008-89B1ABC16248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580374553" sldId="264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578703236" sldId="265"/>
        </pc:sldMkLst>
      </pc:sldChg>
      <pc:sldChg chg="addSp delSp modSp new mod">
        <pc:chgData name="타야라히랄" userId="4cbd64cf-559c-4aef-b363-525ec37fb7ad" providerId="ADAL" clId="{8E2150B5-3CD5-42A9-B898-EF03E45F3701}" dt="2023-03-03T01:41:58.581" v="35" actId="22"/>
        <pc:sldMkLst>
          <pc:docMk/>
          <pc:sldMk cId="3565816383" sldId="265"/>
        </pc:sldMkLst>
        <pc:spChg chg="del">
          <ac:chgData name="타야라히랄" userId="4cbd64cf-559c-4aef-b363-525ec37fb7ad" providerId="ADAL" clId="{8E2150B5-3CD5-42A9-B898-EF03E45F3701}" dt="2023-03-03T01:41:58.581" v="35" actId="22"/>
          <ac:spMkLst>
            <pc:docMk/>
            <pc:sldMk cId="3565816383" sldId="265"/>
            <ac:spMk id="3" creationId="{1776DDD6-7947-4F31-5A77-108E868628FF}"/>
          </ac:spMkLst>
        </pc:spChg>
        <pc:picChg chg="add mod ord">
          <ac:chgData name="타야라히랄" userId="4cbd64cf-559c-4aef-b363-525ec37fb7ad" providerId="ADAL" clId="{8E2150B5-3CD5-42A9-B898-EF03E45F3701}" dt="2023-03-03T01:41:58.581" v="35" actId="22"/>
          <ac:picMkLst>
            <pc:docMk/>
            <pc:sldMk cId="3565816383" sldId="265"/>
            <ac:picMk id="5" creationId="{6DC638F9-9DF7-0A47-5C93-329896FB9AB6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44:29.907" v="61"/>
        <pc:sldMkLst>
          <pc:docMk/>
          <pc:sldMk cId="1274432855" sldId="266"/>
        </pc:sldMkLst>
        <pc:spChg chg="mod">
          <ac:chgData name="타야라히랄" userId="4cbd64cf-559c-4aef-b363-525ec37fb7ad" providerId="ADAL" clId="{8E2150B5-3CD5-42A9-B898-EF03E45F3701}" dt="2023-03-03T01:44:29.907" v="61"/>
          <ac:spMkLst>
            <pc:docMk/>
            <pc:sldMk cId="1274432855" sldId="266"/>
            <ac:spMk id="2" creationId="{E01486DA-A2A6-E87E-CECF-A31B6CD62D7F}"/>
          </ac:spMkLst>
        </pc:spChg>
        <pc:spChg chg="del">
          <ac:chgData name="타야라히랄" userId="4cbd64cf-559c-4aef-b363-525ec37fb7ad" providerId="ADAL" clId="{8E2150B5-3CD5-42A9-B898-EF03E45F3701}" dt="2023-03-03T01:43:11.679" v="45" actId="22"/>
          <ac:spMkLst>
            <pc:docMk/>
            <pc:sldMk cId="1274432855" sldId="266"/>
            <ac:spMk id="3" creationId="{A52737CC-2E3C-868E-17BE-F7E26DA689A7}"/>
          </ac:spMkLst>
        </pc:spChg>
        <pc:spChg chg="add mod">
          <ac:chgData name="타야라히랄" userId="4cbd64cf-559c-4aef-b363-525ec37fb7ad" providerId="ADAL" clId="{8E2150B5-3CD5-42A9-B898-EF03E45F3701}" dt="2023-03-03T01:43:23.160" v="49" actId="20577"/>
          <ac:spMkLst>
            <pc:docMk/>
            <pc:sldMk cId="1274432855" sldId="266"/>
            <ac:spMk id="7" creationId="{D92CD40E-3BA3-3035-9819-BED6E25B123F}"/>
          </ac:spMkLst>
        </pc:spChg>
        <pc:picChg chg="add mod ord">
          <ac:chgData name="타야라히랄" userId="4cbd64cf-559c-4aef-b363-525ec37fb7ad" providerId="ADAL" clId="{8E2150B5-3CD5-42A9-B898-EF03E45F3701}" dt="2023-03-03T01:43:12.899" v="46" actId="1076"/>
          <ac:picMkLst>
            <pc:docMk/>
            <pc:sldMk cId="1274432855" sldId="266"/>
            <ac:picMk id="5" creationId="{DC9750AD-5424-7568-F208-790EFD2663F1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937229516" sldId="266"/>
        </pc:sldMkLst>
      </pc:sldChg>
      <pc:sldChg chg="addSp delSp modSp new mod">
        <pc:chgData name="타야라히랄" userId="4cbd64cf-559c-4aef-b363-525ec37fb7ad" providerId="ADAL" clId="{8E2150B5-3CD5-42A9-B898-EF03E45F3701}" dt="2023-03-03T01:44:30.820" v="62"/>
        <pc:sldMkLst>
          <pc:docMk/>
          <pc:sldMk cId="1214637690" sldId="267"/>
        </pc:sldMkLst>
        <pc:spChg chg="mod">
          <ac:chgData name="타야라히랄" userId="4cbd64cf-559c-4aef-b363-525ec37fb7ad" providerId="ADAL" clId="{8E2150B5-3CD5-42A9-B898-EF03E45F3701}" dt="2023-03-03T01:44:30.820" v="62"/>
          <ac:spMkLst>
            <pc:docMk/>
            <pc:sldMk cId="1214637690" sldId="267"/>
            <ac:spMk id="2" creationId="{65FDA0C7-A33E-A0F8-F9C4-6DB52249AA95}"/>
          </ac:spMkLst>
        </pc:spChg>
        <pc:spChg chg="del">
          <ac:chgData name="타야라히랄" userId="4cbd64cf-559c-4aef-b363-525ec37fb7ad" providerId="ADAL" clId="{8E2150B5-3CD5-42A9-B898-EF03E45F3701}" dt="2023-03-03T01:43:44.611" v="51" actId="22"/>
          <ac:spMkLst>
            <pc:docMk/>
            <pc:sldMk cId="1214637690" sldId="267"/>
            <ac:spMk id="3" creationId="{1298CBF2-2EE1-7D43-4926-4DB5426493F7}"/>
          </ac:spMkLst>
        </pc:spChg>
        <pc:spChg chg="add mod">
          <ac:chgData name="타야라히랄" userId="4cbd64cf-559c-4aef-b363-525ec37fb7ad" providerId="ADAL" clId="{8E2150B5-3CD5-42A9-B898-EF03E45F3701}" dt="2023-03-03T01:43:58.717" v="56" actId="14100"/>
          <ac:spMkLst>
            <pc:docMk/>
            <pc:sldMk cId="1214637690" sldId="267"/>
            <ac:spMk id="7" creationId="{DD6102EB-9F35-87B2-ED26-9E4B646ACF45}"/>
          </ac:spMkLst>
        </pc:spChg>
        <pc:picChg chg="add mod ord">
          <ac:chgData name="타야라히랄" userId="4cbd64cf-559c-4aef-b363-525ec37fb7ad" providerId="ADAL" clId="{8E2150B5-3CD5-42A9-B898-EF03E45F3701}" dt="2023-03-03T01:43:48.063" v="53" actId="1076"/>
          <ac:picMkLst>
            <pc:docMk/>
            <pc:sldMk cId="1214637690" sldId="267"/>
            <ac:picMk id="5" creationId="{E08C9596-0E67-7330-5504-B22F5586A64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929569224" sldId="267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390799946" sldId="268"/>
        </pc:sldMkLst>
      </pc:sldChg>
      <pc:sldChg chg="modSp new mod">
        <pc:chgData name="타야라히랄" userId="4cbd64cf-559c-4aef-b363-525ec37fb7ad" providerId="ADAL" clId="{8E2150B5-3CD5-42A9-B898-EF03E45F3701}" dt="2023-03-03T01:44:38.920" v="63"/>
        <pc:sldMkLst>
          <pc:docMk/>
          <pc:sldMk cId="2916051295" sldId="268"/>
        </pc:sldMkLst>
        <pc:spChg chg="mod">
          <ac:chgData name="타야라히랄" userId="4cbd64cf-559c-4aef-b363-525ec37fb7ad" providerId="ADAL" clId="{8E2150B5-3CD5-42A9-B898-EF03E45F3701}" dt="2023-03-03T01:44:25.097" v="59" actId="20577"/>
          <ac:spMkLst>
            <pc:docMk/>
            <pc:sldMk cId="2916051295" sldId="268"/>
            <ac:spMk id="2" creationId="{B365157A-7E98-A2EC-5E54-7788399D0B77}"/>
          </ac:spMkLst>
        </pc:spChg>
        <pc:spChg chg="mod">
          <ac:chgData name="타야라히랄" userId="4cbd64cf-559c-4aef-b363-525ec37fb7ad" providerId="ADAL" clId="{8E2150B5-3CD5-42A9-B898-EF03E45F3701}" dt="2023-03-03T01:44:38.920" v="63"/>
          <ac:spMkLst>
            <pc:docMk/>
            <pc:sldMk cId="2916051295" sldId="268"/>
            <ac:spMk id="3" creationId="{04DB5953-B1A6-31A0-70F8-612215AB7E5B}"/>
          </ac:spMkLst>
        </pc:sp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770658371" sldId="269"/>
        </pc:sldMkLst>
      </pc:sldChg>
      <pc:sldChg chg="addSp delSp modSp new mod">
        <pc:chgData name="타야라히랄" userId="4cbd64cf-559c-4aef-b363-525ec37fb7ad" providerId="ADAL" clId="{8E2150B5-3CD5-42A9-B898-EF03E45F3701}" dt="2023-03-03T01:45:06.188" v="70" actId="22"/>
        <pc:sldMkLst>
          <pc:docMk/>
          <pc:sldMk cId="3384362720" sldId="269"/>
        </pc:sldMkLst>
        <pc:spChg chg="add del mod">
          <ac:chgData name="타야라히랄" userId="4cbd64cf-559c-4aef-b363-525ec37fb7ad" providerId="ADAL" clId="{8E2150B5-3CD5-42A9-B898-EF03E45F3701}" dt="2023-03-03T01:44:56.552" v="69" actId="20577"/>
          <ac:spMkLst>
            <pc:docMk/>
            <pc:sldMk cId="3384362720" sldId="269"/>
            <ac:spMk id="2" creationId="{5FFEC198-822A-3998-E01B-5DEE365220FC}"/>
          </ac:spMkLst>
        </pc:spChg>
        <pc:spChg chg="del">
          <ac:chgData name="타야라히랄" userId="4cbd64cf-559c-4aef-b363-525ec37fb7ad" providerId="ADAL" clId="{8E2150B5-3CD5-42A9-B898-EF03E45F3701}" dt="2023-03-03T01:45:06.188" v="70" actId="22"/>
          <ac:spMkLst>
            <pc:docMk/>
            <pc:sldMk cId="3384362720" sldId="269"/>
            <ac:spMk id="3" creationId="{D63A9EA8-E76F-630C-B104-A56499DA1C39}"/>
          </ac:spMkLst>
        </pc:spChg>
        <pc:spChg chg="add del mod">
          <ac:chgData name="타야라히랄" userId="4cbd64cf-559c-4aef-b363-525ec37fb7ad" providerId="ADAL" clId="{8E2150B5-3CD5-42A9-B898-EF03E45F3701}" dt="2023-03-03T01:44:55.491" v="66"/>
          <ac:spMkLst>
            <pc:docMk/>
            <pc:sldMk cId="3384362720" sldId="269"/>
            <ac:spMk id="4" creationId="{FE0B7000-87CD-D37F-4F54-C05DC7D270FE}"/>
          </ac:spMkLst>
        </pc:spChg>
        <pc:picChg chg="add mod ord">
          <ac:chgData name="타야라히랄" userId="4cbd64cf-559c-4aef-b363-525ec37fb7ad" providerId="ADAL" clId="{8E2150B5-3CD5-42A9-B898-EF03E45F3701}" dt="2023-03-03T01:45:06.188" v="70" actId="22"/>
          <ac:picMkLst>
            <pc:docMk/>
            <pc:sldMk cId="3384362720" sldId="269"/>
            <ac:picMk id="6" creationId="{9643897D-6EF9-8908-BF00-DD93ECAD43D9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45:33.530" v="72" actId="22"/>
        <pc:sldMkLst>
          <pc:docMk/>
          <pc:sldMk cId="3183066201" sldId="270"/>
        </pc:sldMkLst>
        <pc:spChg chg="del">
          <ac:chgData name="타야라히랄" userId="4cbd64cf-559c-4aef-b363-525ec37fb7ad" providerId="ADAL" clId="{8E2150B5-3CD5-42A9-B898-EF03E45F3701}" dt="2023-03-03T01:45:33.530" v="72" actId="22"/>
          <ac:spMkLst>
            <pc:docMk/>
            <pc:sldMk cId="3183066201" sldId="270"/>
            <ac:spMk id="3" creationId="{EA839F83-F04D-106F-EE1F-FFE10F7DEDF7}"/>
          </ac:spMkLst>
        </pc:spChg>
        <pc:picChg chg="add mod ord">
          <ac:chgData name="타야라히랄" userId="4cbd64cf-559c-4aef-b363-525ec37fb7ad" providerId="ADAL" clId="{8E2150B5-3CD5-42A9-B898-EF03E45F3701}" dt="2023-03-03T01:45:33.530" v="72" actId="22"/>
          <ac:picMkLst>
            <pc:docMk/>
            <pc:sldMk cId="3183066201" sldId="270"/>
            <ac:picMk id="5" creationId="{3A6F098A-8D69-D365-0BF4-70F55D7B8B48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737928901" sldId="270"/>
        </pc:sldMkLst>
      </pc:sldChg>
      <pc:sldChg chg="addSp delSp modSp new mod">
        <pc:chgData name="타야라히랄" userId="4cbd64cf-559c-4aef-b363-525ec37fb7ad" providerId="ADAL" clId="{8E2150B5-3CD5-42A9-B898-EF03E45F3701}" dt="2023-03-03T01:47:08.025" v="100" actId="1076"/>
        <pc:sldMkLst>
          <pc:docMk/>
          <pc:sldMk cId="3559128260" sldId="271"/>
        </pc:sldMkLst>
        <pc:spChg chg="mod">
          <ac:chgData name="타야라히랄" userId="4cbd64cf-559c-4aef-b363-525ec37fb7ad" providerId="ADAL" clId="{8E2150B5-3CD5-42A9-B898-EF03E45F3701}" dt="2023-03-03T01:46:42.033" v="92" actId="27636"/>
          <ac:spMkLst>
            <pc:docMk/>
            <pc:sldMk cId="3559128260" sldId="271"/>
            <ac:spMk id="2" creationId="{F203BAA2-81A6-3D27-5D1E-A0B4B196C222}"/>
          </ac:spMkLst>
        </pc:spChg>
        <pc:spChg chg="add del mod">
          <ac:chgData name="타야라히랄" userId="4cbd64cf-559c-4aef-b363-525ec37fb7ad" providerId="ADAL" clId="{8E2150B5-3CD5-42A9-B898-EF03E45F3701}" dt="2023-03-03T01:46:51.175" v="96"/>
          <ac:spMkLst>
            <pc:docMk/>
            <pc:sldMk cId="3559128260" sldId="271"/>
            <ac:spMk id="3" creationId="{834BF0CE-76FE-65F0-9DBA-608D6EDCBCA1}"/>
          </ac:spMkLst>
        </pc:spChg>
        <pc:spChg chg="add del mod">
          <ac:chgData name="타야라히랄" userId="4cbd64cf-559c-4aef-b363-525ec37fb7ad" providerId="ADAL" clId="{8E2150B5-3CD5-42A9-B898-EF03E45F3701}" dt="2023-03-03T01:46:51.171" v="94"/>
          <ac:spMkLst>
            <pc:docMk/>
            <pc:sldMk cId="3559128260" sldId="271"/>
            <ac:spMk id="4" creationId="{48F4E4DD-587A-E03B-957B-83BF7AFDE900}"/>
          </ac:spMkLst>
        </pc:spChg>
        <pc:picChg chg="add mod">
          <ac:chgData name="타야라히랄" userId="4cbd64cf-559c-4aef-b363-525ec37fb7ad" providerId="ADAL" clId="{8E2150B5-3CD5-42A9-B898-EF03E45F3701}" dt="2023-03-03T01:47:08.025" v="100" actId="1076"/>
          <ac:picMkLst>
            <pc:docMk/>
            <pc:sldMk cId="3559128260" sldId="271"/>
            <ac:picMk id="6" creationId="{CA7415C5-81C5-3BB7-3D5A-1FB59C3D78C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4085064878" sldId="271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159049945" sldId="272"/>
        </pc:sldMkLst>
      </pc:sldChg>
      <pc:sldChg chg="addSp delSp modSp new mod">
        <pc:chgData name="타야라히랄" userId="4cbd64cf-559c-4aef-b363-525ec37fb7ad" providerId="ADAL" clId="{8E2150B5-3CD5-42A9-B898-EF03E45F3701}" dt="2023-03-03T01:48:14.211" v="106" actId="1076"/>
        <pc:sldMkLst>
          <pc:docMk/>
          <pc:sldMk cId="3501459616" sldId="272"/>
        </pc:sldMkLst>
        <pc:spChg chg="add del mod">
          <ac:chgData name="타야라히랄" userId="4cbd64cf-559c-4aef-b363-525ec37fb7ad" providerId="ADAL" clId="{8E2150B5-3CD5-42A9-B898-EF03E45F3701}" dt="2023-03-03T01:48:00.404" v="104"/>
          <ac:spMkLst>
            <pc:docMk/>
            <pc:sldMk cId="3501459616" sldId="272"/>
            <ac:spMk id="3" creationId="{293D830F-A720-C844-FB30-39C37AAD0ADD}"/>
          </ac:spMkLst>
        </pc:spChg>
        <pc:spChg chg="add del mod">
          <ac:chgData name="타야라히랄" userId="4cbd64cf-559c-4aef-b363-525ec37fb7ad" providerId="ADAL" clId="{8E2150B5-3CD5-42A9-B898-EF03E45F3701}" dt="2023-03-03T01:48:00.400" v="102"/>
          <ac:spMkLst>
            <pc:docMk/>
            <pc:sldMk cId="3501459616" sldId="272"/>
            <ac:spMk id="4" creationId="{595F1EAA-2C72-B097-690F-1FBB601087CA}"/>
          </ac:spMkLst>
        </pc:spChg>
        <pc:picChg chg="add mod">
          <ac:chgData name="타야라히랄" userId="4cbd64cf-559c-4aef-b363-525ec37fb7ad" providerId="ADAL" clId="{8E2150B5-3CD5-42A9-B898-EF03E45F3701}" dt="2023-03-03T01:48:14.211" v="106" actId="1076"/>
          <ac:picMkLst>
            <pc:docMk/>
            <pc:sldMk cId="3501459616" sldId="272"/>
            <ac:picMk id="6" creationId="{1A085F54-552F-B10D-ECD4-121E92A8A97E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48:50.478" v="107" actId="22"/>
        <pc:sldMkLst>
          <pc:docMk/>
          <pc:sldMk cId="860283674" sldId="273"/>
        </pc:sldMkLst>
        <pc:spChg chg="del">
          <ac:chgData name="타야라히랄" userId="4cbd64cf-559c-4aef-b363-525ec37fb7ad" providerId="ADAL" clId="{8E2150B5-3CD5-42A9-B898-EF03E45F3701}" dt="2023-03-03T01:48:50.478" v="107" actId="22"/>
          <ac:spMkLst>
            <pc:docMk/>
            <pc:sldMk cId="860283674" sldId="273"/>
            <ac:spMk id="3" creationId="{EC8042C3-55FC-0EB5-9DD2-99ADA5B8A735}"/>
          </ac:spMkLst>
        </pc:spChg>
        <pc:picChg chg="add mod ord">
          <ac:chgData name="타야라히랄" userId="4cbd64cf-559c-4aef-b363-525ec37fb7ad" providerId="ADAL" clId="{8E2150B5-3CD5-42A9-B898-EF03E45F3701}" dt="2023-03-03T01:48:50.478" v="107" actId="22"/>
          <ac:picMkLst>
            <pc:docMk/>
            <pc:sldMk cId="860283674" sldId="273"/>
            <ac:picMk id="5" creationId="{9A9D9C68-0164-39E7-0EB5-039D0064338E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905987893" sldId="273"/>
        </pc:sldMkLst>
      </pc:sldChg>
      <pc:sldChg chg="addSp delSp modSp new mod">
        <pc:chgData name="타야라히랄" userId="4cbd64cf-559c-4aef-b363-525ec37fb7ad" providerId="ADAL" clId="{8E2150B5-3CD5-42A9-B898-EF03E45F3701}" dt="2023-03-03T01:49:08.257" v="108" actId="22"/>
        <pc:sldMkLst>
          <pc:docMk/>
          <pc:sldMk cId="1616513270" sldId="274"/>
        </pc:sldMkLst>
        <pc:spChg chg="del">
          <ac:chgData name="타야라히랄" userId="4cbd64cf-559c-4aef-b363-525ec37fb7ad" providerId="ADAL" clId="{8E2150B5-3CD5-42A9-B898-EF03E45F3701}" dt="2023-03-03T01:49:08.257" v="108" actId="22"/>
          <ac:spMkLst>
            <pc:docMk/>
            <pc:sldMk cId="1616513270" sldId="274"/>
            <ac:spMk id="3" creationId="{31A491AD-4CAC-23FE-DA36-1C7ABBDC1CC1}"/>
          </ac:spMkLst>
        </pc:spChg>
        <pc:picChg chg="add mod ord">
          <ac:chgData name="타야라히랄" userId="4cbd64cf-559c-4aef-b363-525ec37fb7ad" providerId="ADAL" clId="{8E2150B5-3CD5-42A9-B898-EF03E45F3701}" dt="2023-03-03T01:49:08.257" v="108" actId="22"/>
          <ac:picMkLst>
            <pc:docMk/>
            <pc:sldMk cId="1616513270" sldId="274"/>
            <ac:picMk id="5" creationId="{1894C358-5E29-4110-37FC-B4DBA5629EBB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169892880" sldId="274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802171135" sldId="275"/>
        </pc:sldMkLst>
      </pc:sldChg>
      <pc:sldChg chg="addSp delSp modSp new mod">
        <pc:chgData name="타야라히랄" userId="4cbd64cf-559c-4aef-b363-525ec37fb7ad" providerId="ADAL" clId="{8E2150B5-3CD5-42A9-B898-EF03E45F3701}" dt="2023-03-03T01:49:36.846" v="112" actId="22"/>
        <pc:sldMkLst>
          <pc:docMk/>
          <pc:sldMk cId="1839441100" sldId="275"/>
        </pc:sldMkLst>
        <pc:spChg chg="mod">
          <ac:chgData name="타야라히랄" userId="4cbd64cf-559c-4aef-b363-525ec37fb7ad" providerId="ADAL" clId="{8E2150B5-3CD5-42A9-B898-EF03E45F3701}" dt="2023-03-03T01:49:21.288" v="111" actId="20577"/>
          <ac:spMkLst>
            <pc:docMk/>
            <pc:sldMk cId="1839441100" sldId="275"/>
            <ac:spMk id="2" creationId="{80D1C04F-6DC9-739C-3C68-258DCE2B8162}"/>
          </ac:spMkLst>
        </pc:spChg>
        <pc:spChg chg="del">
          <ac:chgData name="타야라히랄" userId="4cbd64cf-559c-4aef-b363-525ec37fb7ad" providerId="ADAL" clId="{8E2150B5-3CD5-42A9-B898-EF03E45F3701}" dt="2023-03-03T01:49:36.846" v="112" actId="22"/>
          <ac:spMkLst>
            <pc:docMk/>
            <pc:sldMk cId="1839441100" sldId="275"/>
            <ac:spMk id="3" creationId="{9E5D51ED-D581-C359-6FA9-F87D574FE297}"/>
          </ac:spMkLst>
        </pc:spChg>
        <pc:picChg chg="add mod ord">
          <ac:chgData name="타야라히랄" userId="4cbd64cf-559c-4aef-b363-525ec37fb7ad" providerId="ADAL" clId="{8E2150B5-3CD5-42A9-B898-EF03E45F3701}" dt="2023-03-03T01:49:36.846" v="112" actId="22"/>
          <ac:picMkLst>
            <pc:docMk/>
            <pc:sldMk cId="1839441100" sldId="275"/>
            <ac:picMk id="5" creationId="{71CCE917-1F38-6CF9-4072-1B4818576664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51:35.944" v="118" actId="22"/>
        <pc:sldMkLst>
          <pc:docMk/>
          <pc:sldMk cId="1508692426" sldId="276"/>
        </pc:sldMkLst>
        <pc:spChg chg="add del mod">
          <ac:chgData name="타야라히랄" userId="4cbd64cf-559c-4aef-b363-525ec37fb7ad" providerId="ADAL" clId="{8E2150B5-3CD5-42A9-B898-EF03E45F3701}" dt="2023-03-03T01:51:26.440" v="117" actId="20577"/>
          <ac:spMkLst>
            <pc:docMk/>
            <pc:sldMk cId="1508692426" sldId="276"/>
            <ac:spMk id="2" creationId="{8EF22534-2526-CC90-43E2-BAD4C597B5A1}"/>
          </ac:spMkLst>
        </pc:spChg>
        <pc:spChg chg="del">
          <ac:chgData name="타야라히랄" userId="4cbd64cf-559c-4aef-b363-525ec37fb7ad" providerId="ADAL" clId="{8E2150B5-3CD5-42A9-B898-EF03E45F3701}" dt="2023-03-03T01:51:35.944" v="118" actId="22"/>
          <ac:spMkLst>
            <pc:docMk/>
            <pc:sldMk cId="1508692426" sldId="276"/>
            <ac:spMk id="3" creationId="{5EE1EEB9-5251-CC29-1BBE-89F1C7C36B98}"/>
          </ac:spMkLst>
        </pc:spChg>
        <pc:spChg chg="add del mod">
          <ac:chgData name="타야라히랄" userId="4cbd64cf-559c-4aef-b363-525ec37fb7ad" providerId="ADAL" clId="{8E2150B5-3CD5-42A9-B898-EF03E45F3701}" dt="2023-03-03T01:51:25.171" v="114"/>
          <ac:spMkLst>
            <pc:docMk/>
            <pc:sldMk cId="1508692426" sldId="276"/>
            <ac:spMk id="4" creationId="{F0790DDC-AF1A-904D-9432-D0209EA7DA28}"/>
          </ac:spMkLst>
        </pc:spChg>
        <pc:picChg chg="add mod ord">
          <ac:chgData name="타야라히랄" userId="4cbd64cf-559c-4aef-b363-525ec37fb7ad" providerId="ADAL" clId="{8E2150B5-3CD5-42A9-B898-EF03E45F3701}" dt="2023-03-03T01:51:35.944" v="118" actId="22"/>
          <ac:picMkLst>
            <pc:docMk/>
            <pc:sldMk cId="1508692426" sldId="276"/>
            <ac:picMk id="6" creationId="{334BCE14-7C5B-C095-E424-1CA15CAF9AF4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4142335082" sldId="276"/>
        </pc:sldMkLst>
      </pc:sldChg>
      <pc:sldChg chg="addSp delSp modSp new mod">
        <pc:chgData name="타야라히랄" userId="4cbd64cf-559c-4aef-b363-525ec37fb7ad" providerId="ADAL" clId="{8E2150B5-3CD5-42A9-B898-EF03E45F3701}" dt="2023-03-03T01:52:04.489" v="124" actId="22"/>
        <pc:sldMkLst>
          <pc:docMk/>
          <pc:sldMk cId="1558989214" sldId="277"/>
        </pc:sldMkLst>
        <pc:spChg chg="add del mod">
          <ac:chgData name="타야라히랄" userId="4cbd64cf-559c-4aef-b363-525ec37fb7ad" providerId="ADAL" clId="{8E2150B5-3CD5-42A9-B898-EF03E45F3701}" dt="2023-03-03T01:51:47.640" v="123" actId="20577"/>
          <ac:spMkLst>
            <pc:docMk/>
            <pc:sldMk cId="1558989214" sldId="277"/>
            <ac:spMk id="2" creationId="{825F3C82-6BA8-9C2E-A402-E708DD81DBDA}"/>
          </ac:spMkLst>
        </pc:spChg>
        <pc:spChg chg="del">
          <ac:chgData name="타야라히랄" userId="4cbd64cf-559c-4aef-b363-525ec37fb7ad" providerId="ADAL" clId="{8E2150B5-3CD5-42A9-B898-EF03E45F3701}" dt="2023-03-03T01:52:04.489" v="124" actId="22"/>
          <ac:spMkLst>
            <pc:docMk/>
            <pc:sldMk cId="1558989214" sldId="277"/>
            <ac:spMk id="3" creationId="{30018E3F-B0EA-566D-41CB-C8112AA11656}"/>
          </ac:spMkLst>
        </pc:spChg>
        <pc:spChg chg="add del mod">
          <ac:chgData name="타야라히랄" userId="4cbd64cf-559c-4aef-b363-525ec37fb7ad" providerId="ADAL" clId="{8E2150B5-3CD5-42A9-B898-EF03E45F3701}" dt="2023-03-03T01:51:46.471" v="120"/>
          <ac:spMkLst>
            <pc:docMk/>
            <pc:sldMk cId="1558989214" sldId="277"/>
            <ac:spMk id="4" creationId="{4372DF40-4416-6326-7E4F-06A3D17E4009}"/>
          </ac:spMkLst>
        </pc:spChg>
        <pc:picChg chg="add mod ord">
          <ac:chgData name="타야라히랄" userId="4cbd64cf-559c-4aef-b363-525ec37fb7ad" providerId="ADAL" clId="{8E2150B5-3CD5-42A9-B898-EF03E45F3701}" dt="2023-03-03T01:52:04.489" v="124" actId="22"/>
          <ac:picMkLst>
            <pc:docMk/>
            <pc:sldMk cId="1558989214" sldId="277"/>
            <ac:picMk id="6" creationId="{28CC078E-380E-FE6D-ACF5-76B5B9AB7C7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621619790" sldId="277"/>
        </pc:sldMkLst>
      </pc:sldChg>
      <pc:sldChg chg="addSp delSp modSp new mod setBg">
        <pc:chgData name="타야라히랄" userId="4cbd64cf-559c-4aef-b363-525ec37fb7ad" providerId="ADAL" clId="{8E2150B5-3CD5-42A9-B898-EF03E45F3701}" dt="2023-03-03T01:52:54.141" v="136" actId="22"/>
        <pc:sldMkLst>
          <pc:docMk/>
          <pc:sldMk cId="1512701713" sldId="278"/>
        </pc:sldMkLst>
        <pc:spChg chg="add del mod">
          <ac:chgData name="타야라히랄" userId="4cbd64cf-559c-4aef-b363-525ec37fb7ad" providerId="ADAL" clId="{8E2150B5-3CD5-42A9-B898-EF03E45F3701}" dt="2023-03-03T01:52:42.536" v="135" actId="20577"/>
          <ac:spMkLst>
            <pc:docMk/>
            <pc:sldMk cId="1512701713" sldId="278"/>
            <ac:spMk id="2" creationId="{5066F20F-AA7E-3643-64E1-AD088C0B94EF}"/>
          </ac:spMkLst>
        </pc:spChg>
        <pc:spChg chg="add del">
          <ac:chgData name="타야라히랄" userId="4cbd64cf-559c-4aef-b363-525ec37fb7ad" providerId="ADAL" clId="{8E2150B5-3CD5-42A9-B898-EF03E45F3701}" dt="2023-03-03T01:52:54.141" v="136" actId="22"/>
          <ac:spMkLst>
            <pc:docMk/>
            <pc:sldMk cId="1512701713" sldId="278"/>
            <ac:spMk id="3" creationId="{239393A2-EDC6-4E88-AE5C-A463B4C2833E}"/>
          </ac:spMkLst>
        </pc:spChg>
        <pc:spChg chg="add del mod">
          <ac:chgData name="타야라히랄" userId="4cbd64cf-559c-4aef-b363-525ec37fb7ad" providerId="ADAL" clId="{8E2150B5-3CD5-42A9-B898-EF03E45F3701}" dt="2023-03-03T01:52:38.586" v="128"/>
          <ac:spMkLst>
            <pc:docMk/>
            <pc:sldMk cId="1512701713" sldId="278"/>
            <ac:spMk id="4" creationId="{EB46BCD1-E4B7-31EF-0FAC-FCD8A0A424DB}"/>
          </ac:spMkLst>
        </pc:spChg>
        <pc:spChg chg="add del mod">
          <ac:chgData name="타야라히랄" userId="4cbd64cf-559c-4aef-b363-525ec37fb7ad" providerId="ADAL" clId="{8E2150B5-3CD5-42A9-B898-EF03E45F3701}" dt="2023-03-03T01:52:41.556" v="132"/>
          <ac:spMkLst>
            <pc:docMk/>
            <pc:sldMk cId="1512701713" sldId="278"/>
            <ac:spMk id="5" creationId="{274BB100-FA10-9CD4-55AD-F5768D29C095}"/>
          </ac:spMkLst>
        </pc:spChg>
        <pc:spChg chg="add del">
          <ac:chgData name="타야라히랄" userId="4cbd64cf-559c-4aef-b363-525ec37fb7ad" providerId="ADAL" clId="{8E2150B5-3CD5-42A9-B898-EF03E45F3701}" dt="2023-03-03T01:52:37.017" v="127" actId="26606"/>
          <ac:spMkLst>
            <pc:docMk/>
            <pc:sldMk cId="1512701713" sldId="278"/>
            <ac:spMk id="10" creationId="{C1DD1A8A-57D5-4A81-AD04-532B043C5611}"/>
          </ac:spMkLst>
        </pc:spChg>
        <pc:spChg chg="add del">
          <ac:chgData name="타야라히랄" userId="4cbd64cf-559c-4aef-b363-525ec37fb7ad" providerId="ADAL" clId="{8E2150B5-3CD5-42A9-B898-EF03E45F3701}" dt="2023-03-03T01:52:37.017" v="127" actId="26606"/>
          <ac:spMkLst>
            <pc:docMk/>
            <pc:sldMk cId="1512701713" sldId="278"/>
            <ac:spMk id="12" creationId="{007891EC-4501-44ED-A8C8-B11B6DB767AB}"/>
          </ac:spMkLst>
        </pc:spChg>
        <pc:picChg chg="add del">
          <ac:chgData name="타야라히랄" userId="4cbd64cf-559c-4aef-b363-525ec37fb7ad" providerId="ADAL" clId="{8E2150B5-3CD5-42A9-B898-EF03E45F3701}" dt="2023-03-03T01:52:37.017" v="127" actId="26606"/>
          <ac:picMkLst>
            <pc:docMk/>
            <pc:sldMk cId="1512701713" sldId="278"/>
            <ac:picMk id="6" creationId="{540E42A2-5319-4362-ECF6-3525C465E5D9}"/>
          </ac:picMkLst>
        </pc:picChg>
        <pc:picChg chg="add mod ord">
          <ac:chgData name="타야라히랄" userId="4cbd64cf-559c-4aef-b363-525ec37fb7ad" providerId="ADAL" clId="{8E2150B5-3CD5-42A9-B898-EF03E45F3701}" dt="2023-03-03T01:52:54.141" v="136" actId="22"/>
          <ac:picMkLst>
            <pc:docMk/>
            <pc:sldMk cId="1512701713" sldId="278"/>
            <ac:picMk id="8" creationId="{4CA7AA03-B92C-79C0-0101-F1DAA9BF3989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211737385" sldId="278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98777614" sldId="279"/>
        </pc:sldMkLst>
      </pc:sldChg>
      <pc:sldChg chg="addSp delSp modSp new mod">
        <pc:chgData name="타야라히랄" userId="4cbd64cf-559c-4aef-b363-525ec37fb7ad" providerId="ADAL" clId="{8E2150B5-3CD5-42A9-B898-EF03E45F3701}" dt="2023-03-03T01:53:09.468" v="137" actId="22"/>
        <pc:sldMkLst>
          <pc:docMk/>
          <pc:sldMk cId="1846100108" sldId="279"/>
        </pc:sldMkLst>
        <pc:spChg chg="del">
          <ac:chgData name="타야라히랄" userId="4cbd64cf-559c-4aef-b363-525ec37fb7ad" providerId="ADAL" clId="{8E2150B5-3CD5-42A9-B898-EF03E45F3701}" dt="2023-03-03T01:53:09.468" v="137" actId="22"/>
          <ac:spMkLst>
            <pc:docMk/>
            <pc:sldMk cId="1846100108" sldId="279"/>
            <ac:spMk id="3" creationId="{70DF9340-BF59-D7B5-CF7C-8CAD82917E79}"/>
          </ac:spMkLst>
        </pc:spChg>
        <pc:picChg chg="add mod ord">
          <ac:chgData name="타야라히랄" userId="4cbd64cf-559c-4aef-b363-525ec37fb7ad" providerId="ADAL" clId="{8E2150B5-3CD5-42A9-B898-EF03E45F3701}" dt="2023-03-03T01:53:09.468" v="137" actId="22"/>
          <ac:picMkLst>
            <pc:docMk/>
            <pc:sldMk cId="1846100108" sldId="279"/>
            <ac:picMk id="5" creationId="{EEB8C926-E7D8-C3EE-680F-D583C0A52DCA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214086796" sldId="280"/>
        </pc:sldMkLst>
      </pc:sldChg>
      <pc:sldChg chg="addSp delSp modSp new mod">
        <pc:chgData name="타야라히랄" userId="4cbd64cf-559c-4aef-b363-525ec37fb7ad" providerId="ADAL" clId="{8E2150B5-3CD5-42A9-B898-EF03E45F3701}" dt="2023-03-03T01:53:24.107" v="138" actId="22"/>
        <pc:sldMkLst>
          <pc:docMk/>
          <pc:sldMk cId="3258271885" sldId="280"/>
        </pc:sldMkLst>
        <pc:spChg chg="del">
          <ac:chgData name="타야라히랄" userId="4cbd64cf-559c-4aef-b363-525ec37fb7ad" providerId="ADAL" clId="{8E2150B5-3CD5-42A9-B898-EF03E45F3701}" dt="2023-03-03T01:53:24.107" v="138" actId="22"/>
          <ac:spMkLst>
            <pc:docMk/>
            <pc:sldMk cId="3258271885" sldId="280"/>
            <ac:spMk id="3" creationId="{CD4277E8-73C9-9412-F257-AE5472489B4D}"/>
          </ac:spMkLst>
        </pc:spChg>
        <pc:picChg chg="add mod ord">
          <ac:chgData name="타야라히랄" userId="4cbd64cf-559c-4aef-b363-525ec37fb7ad" providerId="ADAL" clId="{8E2150B5-3CD5-42A9-B898-EF03E45F3701}" dt="2023-03-03T01:53:24.107" v="138" actId="22"/>
          <ac:picMkLst>
            <pc:docMk/>
            <pc:sldMk cId="3258271885" sldId="280"/>
            <ac:picMk id="5" creationId="{45D98977-DC5C-D8F5-65CD-C0D7A02EA675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039319012" sldId="281"/>
        </pc:sldMkLst>
      </pc:sldChg>
      <pc:sldChg chg="addSp delSp modSp new mod">
        <pc:chgData name="타야라히랄" userId="4cbd64cf-559c-4aef-b363-525ec37fb7ad" providerId="ADAL" clId="{8E2150B5-3CD5-42A9-B898-EF03E45F3701}" dt="2023-03-03T01:53:55.541" v="144" actId="22"/>
        <pc:sldMkLst>
          <pc:docMk/>
          <pc:sldMk cId="3022091405" sldId="281"/>
        </pc:sldMkLst>
        <pc:spChg chg="mod">
          <ac:chgData name="타야라히랄" userId="4cbd64cf-559c-4aef-b363-525ec37fb7ad" providerId="ADAL" clId="{8E2150B5-3CD5-42A9-B898-EF03E45F3701}" dt="2023-03-03T01:53:32.535" v="143" actId="20577"/>
          <ac:spMkLst>
            <pc:docMk/>
            <pc:sldMk cId="3022091405" sldId="281"/>
            <ac:spMk id="2" creationId="{07AB69DF-D0FC-E7A5-475D-3B67A404EA87}"/>
          </ac:spMkLst>
        </pc:spChg>
        <pc:spChg chg="del">
          <ac:chgData name="타야라히랄" userId="4cbd64cf-559c-4aef-b363-525ec37fb7ad" providerId="ADAL" clId="{8E2150B5-3CD5-42A9-B898-EF03E45F3701}" dt="2023-03-03T01:53:55.541" v="144" actId="22"/>
          <ac:spMkLst>
            <pc:docMk/>
            <pc:sldMk cId="3022091405" sldId="281"/>
            <ac:spMk id="3" creationId="{5DC98656-C487-BFA4-BA1F-E6F3F0AA0B87}"/>
          </ac:spMkLst>
        </pc:spChg>
        <pc:picChg chg="add mod ord">
          <ac:chgData name="타야라히랄" userId="4cbd64cf-559c-4aef-b363-525ec37fb7ad" providerId="ADAL" clId="{8E2150B5-3CD5-42A9-B898-EF03E45F3701}" dt="2023-03-03T01:53:55.541" v="144" actId="22"/>
          <ac:picMkLst>
            <pc:docMk/>
            <pc:sldMk cId="3022091405" sldId="281"/>
            <ac:picMk id="5" creationId="{9D517078-B8DD-4A3B-DFA4-45566F10BCE7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83006625" sldId="282"/>
        </pc:sldMkLst>
      </pc:sldChg>
      <pc:sldChg chg="addSp delSp modSp new mod">
        <pc:chgData name="타야라히랄" userId="4cbd64cf-559c-4aef-b363-525ec37fb7ad" providerId="ADAL" clId="{8E2150B5-3CD5-42A9-B898-EF03E45F3701}" dt="2023-03-03T01:55:18.070" v="159" actId="14100"/>
        <pc:sldMkLst>
          <pc:docMk/>
          <pc:sldMk cId="299718294" sldId="282"/>
        </pc:sldMkLst>
        <pc:spChg chg="add del mod">
          <ac:chgData name="타야라히랄" userId="4cbd64cf-559c-4aef-b363-525ec37fb7ad" providerId="ADAL" clId="{8E2150B5-3CD5-42A9-B898-EF03E45F3701}" dt="2023-03-03T01:54:13.328" v="149" actId="20577"/>
          <ac:spMkLst>
            <pc:docMk/>
            <pc:sldMk cId="299718294" sldId="282"/>
            <ac:spMk id="2" creationId="{5C707328-0E90-7AEC-391C-91BAC2E0D7D1}"/>
          </ac:spMkLst>
        </pc:spChg>
        <pc:spChg chg="del">
          <ac:chgData name="타야라히랄" userId="4cbd64cf-559c-4aef-b363-525ec37fb7ad" providerId="ADAL" clId="{8E2150B5-3CD5-42A9-B898-EF03E45F3701}" dt="2023-03-03T01:54:24.103" v="150" actId="22"/>
          <ac:spMkLst>
            <pc:docMk/>
            <pc:sldMk cId="299718294" sldId="282"/>
            <ac:spMk id="3" creationId="{5F77DB6F-40BB-00AA-0F34-66B5988591BB}"/>
          </ac:spMkLst>
        </pc:spChg>
        <pc:spChg chg="add del mod">
          <ac:chgData name="타야라히랄" userId="4cbd64cf-559c-4aef-b363-525ec37fb7ad" providerId="ADAL" clId="{8E2150B5-3CD5-42A9-B898-EF03E45F3701}" dt="2023-03-03T01:54:12.329" v="146"/>
          <ac:spMkLst>
            <pc:docMk/>
            <pc:sldMk cId="299718294" sldId="282"/>
            <ac:spMk id="4" creationId="{7FEDEEAE-DF12-7009-2C6A-4D7DE7C4CD24}"/>
          </ac:spMkLst>
        </pc:spChg>
        <pc:picChg chg="add mod ord">
          <ac:chgData name="타야라히랄" userId="4cbd64cf-559c-4aef-b363-525ec37fb7ad" providerId="ADAL" clId="{8E2150B5-3CD5-42A9-B898-EF03E45F3701}" dt="2023-03-03T01:54:24.103" v="150" actId="22"/>
          <ac:picMkLst>
            <pc:docMk/>
            <pc:sldMk cId="299718294" sldId="282"/>
            <ac:picMk id="6" creationId="{3C803851-79AC-A47D-0169-8AC8C8AAF55E}"/>
          </ac:picMkLst>
        </pc:picChg>
        <pc:picChg chg="add mod">
          <ac:chgData name="타야라히랄" userId="4cbd64cf-559c-4aef-b363-525ec37fb7ad" providerId="ADAL" clId="{8E2150B5-3CD5-42A9-B898-EF03E45F3701}" dt="2023-03-03T01:55:12.012" v="155" actId="1076"/>
          <ac:picMkLst>
            <pc:docMk/>
            <pc:sldMk cId="299718294" sldId="282"/>
            <ac:picMk id="8" creationId="{448F46E5-41DB-396B-32C0-65D2D0C46A85}"/>
          </ac:picMkLst>
        </pc:picChg>
        <pc:picChg chg="add mod">
          <ac:chgData name="타야라히랄" userId="4cbd64cf-559c-4aef-b363-525ec37fb7ad" providerId="ADAL" clId="{8E2150B5-3CD5-42A9-B898-EF03E45F3701}" dt="2023-03-03T01:55:18.070" v="159" actId="14100"/>
          <ac:picMkLst>
            <pc:docMk/>
            <pc:sldMk cId="299718294" sldId="282"/>
            <ac:picMk id="10" creationId="{BDE33361-4E01-84DD-B7E6-260587487CC0}"/>
          </ac:picMkLst>
        </pc:picChg>
      </pc:sldChg>
      <pc:sldChg chg="addSp delSp modSp new mod">
        <pc:chgData name="타야라히랄" userId="4cbd64cf-559c-4aef-b363-525ec37fb7ad" providerId="ADAL" clId="{8E2150B5-3CD5-42A9-B898-EF03E45F3701}" dt="2023-03-03T01:55:40.183" v="166" actId="20577"/>
        <pc:sldMkLst>
          <pc:docMk/>
          <pc:sldMk cId="2758833754" sldId="283"/>
        </pc:sldMkLst>
        <pc:spChg chg="mod">
          <ac:chgData name="타야라히랄" userId="4cbd64cf-559c-4aef-b363-525ec37fb7ad" providerId="ADAL" clId="{8E2150B5-3CD5-42A9-B898-EF03E45F3701}" dt="2023-03-03T01:55:40.183" v="166" actId="20577"/>
          <ac:spMkLst>
            <pc:docMk/>
            <pc:sldMk cId="2758833754" sldId="283"/>
            <ac:spMk id="2" creationId="{BB431A49-2B9A-15DD-7F4F-4420B7BE1E0F}"/>
          </ac:spMkLst>
        </pc:spChg>
        <pc:spChg chg="del">
          <ac:chgData name="타야라히랄" userId="4cbd64cf-559c-4aef-b363-525ec37fb7ad" providerId="ADAL" clId="{8E2150B5-3CD5-42A9-B898-EF03E45F3701}" dt="2023-03-03T01:55:31.861" v="160" actId="22"/>
          <ac:spMkLst>
            <pc:docMk/>
            <pc:sldMk cId="2758833754" sldId="283"/>
            <ac:spMk id="3" creationId="{BE1CC86C-6EC2-BAA8-FADE-58913F0D6669}"/>
          </ac:spMkLst>
        </pc:spChg>
        <pc:picChg chg="add mod ord">
          <ac:chgData name="타야라히랄" userId="4cbd64cf-559c-4aef-b363-525ec37fb7ad" providerId="ADAL" clId="{8E2150B5-3CD5-42A9-B898-EF03E45F3701}" dt="2023-03-03T01:55:35.428" v="161" actId="1076"/>
          <ac:picMkLst>
            <pc:docMk/>
            <pc:sldMk cId="2758833754" sldId="283"/>
            <ac:picMk id="5" creationId="{EBB555CE-912A-140E-68A9-82E23878854A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356695558" sldId="283"/>
        </pc:sldMkLst>
      </pc:sldChg>
      <pc:sldChg chg="addSp delSp modSp new mod">
        <pc:chgData name="타야라히랄" userId="4cbd64cf-559c-4aef-b363-525ec37fb7ad" providerId="ADAL" clId="{8E2150B5-3CD5-42A9-B898-EF03E45F3701}" dt="2023-03-03T01:56:35.722" v="168"/>
        <pc:sldMkLst>
          <pc:docMk/>
          <pc:sldMk cId="457391829" sldId="284"/>
        </pc:sldMkLst>
        <pc:spChg chg="mod">
          <ac:chgData name="타야라히랄" userId="4cbd64cf-559c-4aef-b363-525ec37fb7ad" providerId="ADAL" clId="{8E2150B5-3CD5-42A9-B898-EF03E45F3701}" dt="2023-03-03T01:56:35.722" v="168"/>
          <ac:spMkLst>
            <pc:docMk/>
            <pc:sldMk cId="457391829" sldId="284"/>
            <ac:spMk id="2" creationId="{3F9E629A-E848-099C-8D31-4ADB39E8C6D8}"/>
          </ac:spMkLst>
        </pc:spChg>
        <pc:spChg chg="del">
          <ac:chgData name="타야라히랄" userId="4cbd64cf-559c-4aef-b363-525ec37fb7ad" providerId="ADAL" clId="{8E2150B5-3CD5-42A9-B898-EF03E45F3701}" dt="2023-03-03T01:56:30.245" v="167" actId="22"/>
          <ac:spMkLst>
            <pc:docMk/>
            <pc:sldMk cId="457391829" sldId="284"/>
            <ac:spMk id="3" creationId="{8BB70C2C-0C04-A051-F1F3-1228B9B493D3}"/>
          </ac:spMkLst>
        </pc:spChg>
        <pc:picChg chg="add mod ord">
          <ac:chgData name="타야라히랄" userId="4cbd64cf-559c-4aef-b363-525ec37fb7ad" providerId="ADAL" clId="{8E2150B5-3CD5-42A9-B898-EF03E45F3701}" dt="2023-03-03T01:56:30.245" v="167" actId="22"/>
          <ac:picMkLst>
            <pc:docMk/>
            <pc:sldMk cId="457391829" sldId="284"/>
            <ac:picMk id="5" creationId="{1A4D9C48-56BE-7F6C-7743-B707547D5AAC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355934399" sldId="284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762675473" sldId="285"/>
        </pc:sldMkLst>
      </pc:sldChg>
      <pc:sldChg chg="addSp delSp modSp new mod">
        <pc:chgData name="타야라히랄" userId="4cbd64cf-559c-4aef-b363-525ec37fb7ad" providerId="ADAL" clId="{8E2150B5-3CD5-42A9-B898-EF03E45F3701}" dt="2023-03-03T01:58:30.214" v="185" actId="20577"/>
        <pc:sldMkLst>
          <pc:docMk/>
          <pc:sldMk cId="1191867572" sldId="285"/>
        </pc:sldMkLst>
        <pc:spChg chg="mod">
          <ac:chgData name="타야라히랄" userId="4cbd64cf-559c-4aef-b363-525ec37fb7ad" providerId="ADAL" clId="{8E2150B5-3CD5-42A9-B898-EF03E45F3701}" dt="2023-03-03T01:58:30.214" v="185" actId="20577"/>
          <ac:spMkLst>
            <pc:docMk/>
            <pc:sldMk cId="1191867572" sldId="285"/>
            <ac:spMk id="2" creationId="{96CC66E7-DC24-AE7A-CAE5-92022A2C8BC1}"/>
          </ac:spMkLst>
        </pc:spChg>
        <pc:spChg chg="del">
          <ac:chgData name="타야라히랄" userId="4cbd64cf-559c-4aef-b363-525ec37fb7ad" providerId="ADAL" clId="{8E2150B5-3CD5-42A9-B898-EF03E45F3701}" dt="2023-03-03T01:58:19.828" v="169" actId="22"/>
          <ac:spMkLst>
            <pc:docMk/>
            <pc:sldMk cId="1191867572" sldId="285"/>
            <ac:spMk id="3" creationId="{65B4B73E-3988-5CC3-0553-6650F66CB488}"/>
          </ac:spMkLst>
        </pc:spChg>
        <pc:picChg chg="add mod ord">
          <ac:chgData name="타야라히랄" userId="4cbd64cf-559c-4aef-b363-525ec37fb7ad" providerId="ADAL" clId="{8E2150B5-3CD5-42A9-B898-EF03E45F3701}" dt="2023-03-03T01:58:19.828" v="169" actId="22"/>
          <ac:picMkLst>
            <pc:docMk/>
            <pc:sldMk cId="1191867572" sldId="285"/>
            <ac:picMk id="5" creationId="{1E506F9F-B11B-A468-0926-7754EA57291D}"/>
          </ac:picMkLst>
        </pc:pic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582662204" sldId="286"/>
        </pc:sldMkLst>
      </pc:sldChg>
      <pc:sldChg chg="modSp new mod">
        <pc:chgData name="타야라히랄" userId="4cbd64cf-559c-4aef-b363-525ec37fb7ad" providerId="ADAL" clId="{8E2150B5-3CD5-42A9-B898-EF03E45F3701}" dt="2023-03-03T01:58:48.991" v="190" actId="20577"/>
        <pc:sldMkLst>
          <pc:docMk/>
          <pc:sldMk cId="3770105981" sldId="286"/>
        </pc:sldMkLst>
        <pc:spChg chg="mod">
          <ac:chgData name="타야라히랄" userId="4cbd64cf-559c-4aef-b363-525ec37fb7ad" providerId="ADAL" clId="{8E2150B5-3CD5-42A9-B898-EF03E45F3701}" dt="2023-03-03T01:58:39.360" v="187" actId="20577"/>
          <ac:spMkLst>
            <pc:docMk/>
            <pc:sldMk cId="3770105981" sldId="286"/>
            <ac:spMk id="2" creationId="{6E07F41E-B592-467D-FB1A-D08DDA5BB64D}"/>
          </ac:spMkLst>
        </pc:spChg>
        <pc:spChg chg="mod">
          <ac:chgData name="타야라히랄" userId="4cbd64cf-559c-4aef-b363-525ec37fb7ad" providerId="ADAL" clId="{8E2150B5-3CD5-42A9-B898-EF03E45F3701}" dt="2023-03-03T01:58:48.991" v="190" actId="20577"/>
          <ac:spMkLst>
            <pc:docMk/>
            <pc:sldMk cId="3770105981" sldId="286"/>
            <ac:spMk id="3" creationId="{B1EADFA0-1B86-7CED-6F11-83B2C2FEDDE4}"/>
          </ac:spMkLst>
        </pc:spChg>
      </pc:sldChg>
      <pc:sldChg chg="modSp new mod">
        <pc:chgData name="타야라히랄" userId="4cbd64cf-559c-4aef-b363-525ec37fb7ad" providerId="ADAL" clId="{8E2150B5-3CD5-42A9-B898-EF03E45F3701}" dt="2023-03-03T02:00:37.917" v="199" actId="15"/>
        <pc:sldMkLst>
          <pc:docMk/>
          <pc:sldMk cId="110344399" sldId="287"/>
        </pc:sldMkLst>
        <pc:spChg chg="mod">
          <ac:chgData name="타야라히랄" userId="4cbd64cf-559c-4aef-b363-525ec37fb7ad" providerId="ADAL" clId="{8E2150B5-3CD5-42A9-B898-EF03E45F3701}" dt="2023-03-03T02:00:18.848" v="193" actId="20577"/>
          <ac:spMkLst>
            <pc:docMk/>
            <pc:sldMk cId="110344399" sldId="287"/>
            <ac:spMk id="2" creationId="{F4992CEB-7476-1F30-16BD-72F50ED4A8EF}"/>
          </ac:spMkLst>
        </pc:spChg>
        <pc:spChg chg="mod">
          <ac:chgData name="타야라히랄" userId="4cbd64cf-559c-4aef-b363-525ec37fb7ad" providerId="ADAL" clId="{8E2150B5-3CD5-42A9-B898-EF03E45F3701}" dt="2023-03-03T02:00:37.917" v="199" actId="15"/>
          <ac:spMkLst>
            <pc:docMk/>
            <pc:sldMk cId="110344399" sldId="287"/>
            <ac:spMk id="3" creationId="{A406A165-C732-0D3D-1F47-8142063FB56C}"/>
          </ac:spMkLst>
        </pc:sp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887977546" sldId="287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468450495" sldId="288"/>
        </pc:sldMkLst>
      </pc:sldChg>
      <pc:sldChg chg="modSp new mod">
        <pc:chgData name="타야라히랄" userId="4cbd64cf-559c-4aef-b363-525ec37fb7ad" providerId="ADAL" clId="{8E2150B5-3CD5-42A9-B898-EF03E45F3701}" dt="2023-03-03T02:03:40.866" v="206"/>
        <pc:sldMkLst>
          <pc:docMk/>
          <pc:sldMk cId="985394644" sldId="288"/>
        </pc:sldMkLst>
        <pc:spChg chg="mod">
          <ac:chgData name="타야라히랄" userId="4cbd64cf-559c-4aef-b363-525ec37fb7ad" providerId="ADAL" clId="{8E2150B5-3CD5-42A9-B898-EF03E45F3701}" dt="2023-03-03T02:03:33.190" v="205" actId="20577"/>
          <ac:spMkLst>
            <pc:docMk/>
            <pc:sldMk cId="985394644" sldId="288"/>
            <ac:spMk id="2" creationId="{593FCEF3-FC7D-38DC-BE80-EE1046FEF835}"/>
          </ac:spMkLst>
        </pc:spChg>
        <pc:spChg chg="mod">
          <ac:chgData name="타야라히랄" userId="4cbd64cf-559c-4aef-b363-525ec37fb7ad" providerId="ADAL" clId="{8E2150B5-3CD5-42A9-B898-EF03E45F3701}" dt="2023-03-03T02:03:40.866" v="206"/>
          <ac:spMkLst>
            <pc:docMk/>
            <pc:sldMk cId="985394644" sldId="288"/>
            <ac:spMk id="3" creationId="{B2278008-9C2B-9731-60F4-CDB82E2B64AB}"/>
          </ac:spMkLst>
        </pc:spChg>
      </pc:sldChg>
      <pc:sldChg chg="modSp new mod">
        <pc:chgData name="타야라히랄" userId="4cbd64cf-559c-4aef-b363-525ec37fb7ad" providerId="ADAL" clId="{8E2150B5-3CD5-42A9-B898-EF03E45F3701}" dt="2023-03-03T02:03:59.577" v="209"/>
        <pc:sldMkLst>
          <pc:docMk/>
          <pc:sldMk cId="3711362850" sldId="289"/>
        </pc:sldMkLst>
        <pc:spChg chg="mod">
          <ac:chgData name="타야라히랄" userId="4cbd64cf-559c-4aef-b363-525ec37fb7ad" providerId="ADAL" clId="{8E2150B5-3CD5-42A9-B898-EF03E45F3701}" dt="2023-03-03T02:03:59.577" v="209"/>
          <ac:spMkLst>
            <pc:docMk/>
            <pc:sldMk cId="3711362850" sldId="289"/>
            <ac:spMk id="2" creationId="{C9B12CBF-EF22-8B5A-1CC2-0E28AAC31BB3}"/>
          </ac:spMkLst>
        </pc:spChg>
        <pc:spChg chg="mod">
          <ac:chgData name="타야라히랄" userId="4cbd64cf-559c-4aef-b363-525ec37fb7ad" providerId="ADAL" clId="{8E2150B5-3CD5-42A9-B898-EF03E45F3701}" dt="2023-03-03T02:03:54.782" v="208"/>
          <ac:spMkLst>
            <pc:docMk/>
            <pc:sldMk cId="3711362850" sldId="289"/>
            <ac:spMk id="3" creationId="{88E3DBBE-BB21-0B43-2C66-DB89DC16BBF1}"/>
          </ac:spMkLst>
        </pc:spChg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792513042" sldId="289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874443894" sldId="290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949946638" sldId="291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077073509" sldId="292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068628121" sldId="293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969684683" sldId="294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223589529" sldId="295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023960645" sldId="296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2440520929" sldId="297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1031112521" sldId="298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324948078" sldId="299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3412957250" sldId="300"/>
        </pc:sldMkLst>
      </pc:sldChg>
      <pc:sldChg chg="del">
        <pc:chgData name="타야라히랄" userId="4cbd64cf-559c-4aef-b363-525ec37fb7ad" providerId="ADAL" clId="{8E2150B5-3CD5-42A9-B898-EF03E45F3701}" dt="2023-03-03T01:37:28.077" v="0" actId="47"/>
        <pc:sldMkLst>
          <pc:docMk/>
          <pc:sldMk cId="603430250" sldId="301"/>
        </pc:sldMkLst>
      </pc:sldChg>
      <pc:sldChg chg="del">
        <pc:chgData name="타야라히랄" userId="4cbd64cf-559c-4aef-b363-525ec37fb7ad" providerId="ADAL" clId="{8E2150B5-3CD5-42A9-B898-EF03E45F3701}" dt="2023-03-03T01:37:38.230" v="2" actId="47"/>
        <pc:sldMkLst>
          <pc:docMk/>
          <pc:sldMk cId="432755432" sldId="302"/>
        </pc:sldMkLst>
      </pc:sldChg>
    </pc:docChg>
  </pc:docChgLst>
  <pc:docChgLst>
    <pc:chgData name="타야라히랄" userId="4cbd64cf-559c-4aef-b363-525ec37fb7ad" providerId="ADAL" clId="{710939E2-8772-4579-9DB7-F897211BAE81}"/>
    <pc:docChg chg="undo custSel addSld modSld">
      <pc:chgData name="타야라히랄" userId="4cbd64cf-559c-4aef-b363-525ec37fb7ad" providerId="ADAL" clId="{710939E2-8772-4579-9DB7-F897211BAE81}" dt="2023-03-03T01:36:17.472" v="278" actId="20577"/>
      <pc:docMkLst>
        <pc:docMk/>
      </pc:docMkLst>
      <pc:sldChg chg="modSp mod">
        <pc:chgData name="타야라히랄" userId="4cbd64cf-559c-4aef-b363-525ec37fb7ad" providerId="ADAL" clId="{710939E2-8772-4579-9DB7-F897211BAE81}" dt="2023-03-03T01:12:14.597" v="5" actId="20577"/>
        <pc:sldMkLst>
          <pc:docMk/>
          <pc:sldMk cId="1609272880" sldId="256"/>
        </pc:sldMkLst>
        <pc:spChg chg="mod">
          <ac:chgData name="타야라히랄" userId="4cbd64cf-559c-4aef-b363-525ec37fb7ad" providerId="ADAL" clId="{710939E2-8772-4579-9DB7-F897211BAE81}" dt="2023-03-03T01:12:14.597" v="5" actId="20577"/>
          <ac:spMkLst>
            <pc:docMk/>
            <pc:sldMk cId="1609272880" sldId="256"/>
            <ac:spMk id="2" creationId="{00000000-0000-0000-0000-000000000000}"/>
          </ac:spMkLst>
        </pc:spChg>
      </pc:sldChg>
      <pc:sldChg chg="modSp new mod">
        <pc:chgData name="타야라히랄" userId="4cbd64cf-559c-4aef-b363-525ec37fb7ad" providerId="ADAL" clId="{710939E2-8772-4579-9DB7-F897211BAE81}" dt="2023-03-03T01:12:24.701" v="11" actId="403"/>
        <pc:sldMkLst>
          <pc:docMk/>
          <pc:sldMk cId="2374891868" sldId="257"/>
        </pc:sldMkLst>
        <pc:spChg chg="mod">
          <ac:chgData name="타야라히랄" userId="4cbd64cf-559c-4aef-b363-525ec37fb7ad" providerId="ADAL" clId="{710939E2-8772-4579-9DB7-F897211BAE81}" dt="2023-03-03T01:12:24.701" v="11" actId="403"/>
          <ac:spMkLst>
            <pc:docMk/>
            <pc:sldMk cId="2374891868" sldId="257"/>
            <ac:spMk id="3" creationId="{3150F96D-849B-197B-E8DD-BF139AA194AF}"/>
          </ac:spMkLst>
        </pc:spChg>
      </pc:sldChg>
      <pc:sldChg chg="addSp new mod">
        <pc:chgData name="타야라히랄" userId="4cbd64cf-559c-4aef-b363-525ec37fb7ad" providerId="ADAL" clId="{710939E2-8772-4579-9DB7-F897211BAE81}" dt="2023-03-03T01:12:41.130" v="12" actId="22"/>
        <pc:sldMkLst>
          <pc:docMk/>
          <pc:sldMk cId="1391928576" sldId="258"/>
        </pc:sldMkLst>
        <pc:picChg chg="add">
          <ac:chgData name="타야라히랄" userId="4cbd64cf-559c-4aef-b363-525ec37fb7ad" providerId="ADAL" clId="{710939E2-8772-4579-9DB7-F897211BAE81}" dt="2023-03-03T01:12:41.130" v="12" actId="22"/>
          <ac:picMkLst>
            <pc:docMk/>
            <pc:sldMk cId="1391928576" sldId="258"/>
            <ac:picMk id="5" creationId="{248707B0-89F0-B694-AFD7-964DD0580010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3:13.528" v="13" actId="22"/>
        <pc:sldMkLst>
          <pc:docMk/>
          <pc:sldMk cId="850049971" sldId="259"/>
        </pc:sldMkLst>
        <pc:spChg chg="del">
          <ac:chgData name="타야라히랄" userId="4cbd64cf-559c-4aef-b363-525ec37fb7ad" providerId="ADAL" clId="{710939E2-8772-4579-9DB7-F897211BAE81}" dt="2023-03-03T01:13:13.528" v="13" actId="22"/>
          <ac:spMkLst>
            <pc:docMk/>
            <pc:sldMk cId="850049971" sldId="259"/>
            <ac:spMk id="3" creationId="{91CB9F27-2E2E-96C1-8EF3-5290A29C199C}"/>
          </ac:spMkLst>
        </pc:spChg>
        <pc:picChg chg="add mod ord">
          <ac:chgData name="타야라히랄" userId="4cbd64cf-559c-4aef-b363-525ec37fb7ad" providerId="ADAL" clId="{710939E2-8772-4579-9DB7-F897211BAE81}" dt="2023-03-03T01:13:13.528" v="13" actId="22"/>
          <ac:picMkLst>
            <pc:docMk/>
            <pc:sldMk cId="850049971" sldId="259"/>
            <ac:picMk id="5" creationId="{92F56EA5-A761-E83A-210E-FCE62170C51C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3:37.752" v="19" actId="22"/>
        <pc:sldMkLst>
          <pc:docMk/>
          <pc:sldMk cId="1861685527" sldId="260"/>
        </pc:sldMkLst>
        <pc:spChg chg="mod">
          <ac:chgData name="타야라히랄" userId="4cbd64cf-559c-4aef-b363-525ec37fb7ad" providerId="ADAL" clId="{710939E2-8772-4579-9DB7-F897211BAE81}" dt="2023-03-03T01:13:23.707" v="18" actId="20577"/>
          <ac:spMkLst>
            <pc:docMk/>
            <pc:sldMk cId="1861685527" sldId="260"/>
            <ac:spMk id="2" creationId="{6119C4FE-9AAE-2F2D-015C-4CCC0146A46C}"/>
          </ac:spMkLst>
        </pc:spChg>
        <pc:spChg chg="del">
          <ac:chgData name="타야라히랄" userId="4cbd64cf-559c-4aef-b363-525ec37fb7ad" providerId="ADAL" clId="{710939E2-8772-4579-9DB7-F897211BAE81}" dt="2023-03-03T01:13:37.752" v="19" actId="22"/>
          <ac:spMkLst>
            <pc:docMk/>
            <pc:sldMk cId="1861685527" sldId="260"/>
            <ac:spMk id="3" creationId="{6D78BEAA-FC87-0AA4-43A1-894786F24770}"/>
          </ac:spMkLst>
        </pc:spChg>
        <pc:picChg chg="add mod ord">
          <ac:chgData name="타야라히랄" userId="4cbd64cf-559c-4aef-b363-525ec37fb7ad" providerId="ADAL" clId="{710939E2-8772-4579-9DB7-F897211BAE81}" dt="2023-03-03T01:13:37.752" v="19" actId="22"/>
          <ac:picMkLst>
            <pc:docMk/>
            <pc:sldMk cId="1861685527" sldId="260"/>
            <ac:picMk id="5" creationId="{93A77C46-8BBF-B34F-A684-804919F5E1C8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4:03.588" v="25" actId="22"/>
        <pc:sldMkLst>
          <pc:docMk/>
          <pc:sldMk cId="1068225741" sldId="261"/>
        </pc:sldMkLst>
        <pc:spChg chg="mod">
          <ac:chgData name="타야라히랄" userId="4cbd64cf-559c-4aef-b363-525ec37fb7ad" providerId="ADAL" clId="{710939E2-8772-4579-9DB7-F897211BAE81}" dt="2023-03-03T01:13:53.507" v="24" actId="20577"/>
          <ac:spMkLst>
            <pc:docMk/>
            <pc:sldMk cId="1068225741" sldId="261"/>
            <ac:spMk id="2" creationId="{FD6AB4ED-14C7-37BA-E021-4506451C8521}"/>
          </ac:spMkLst>
        </pc:spChg>
        <pc:spChg chg="del">
          <ac:chgData name="타야라히랄" userId="4cbd64cf-559c-4aef-b363-525ec37fb7ad" providerId="ADAL" clId="{710939E2-8772-4579-9DB7-F897211BAE81}" dt="2023-03-03T01:14:03.588" v="25" actId="22"/>
          <ac:spMkLst>
            <pc:docMk/>
            <pc:sldMk cId="1068225741" sldId="261"/>
            <ac:spMk id="3" creationId="{B93CB08D-7EF2-D7A9-94A5-4E6EB53599AA}"/>
          </ac:spMkLst>
        </pc:spChg>
        <pc:picChg chg="add mod ord">
          <ac:chgData name="타야라히랄" userId="4cbd64cf-559c-4aef-b363-525ec37fb7ad" providerId="ADAL" clId="{710939E2-8772-4579-9DB7-F897211BAE81}" dt="2023-03-03T01:14:03.588" v="25" actId="22"/>
          <ac:picMkLst>
            <pc:docMk/>
            <pc:sldMk cId="1068225741" sldId="261"/>
            <ac:picMk id="5" creationId="{D83C4A42-72C3-2507-F946-2563DFAA589A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4:42.935" v="32" actId="22"/>
        <pc:sldMkLst>
          <pc:docMk/>
          <pc:sldMk cId="1366717982" sldId="262"/>
        </pc:sldMkLst>
        <pc:spChg chg="mod">
          <ac:chgData name="타야라히랄" userId="4cbd64cf-559c-4aef-b363-525ec37fb7ad" providerId="ADAL" clId="{710939E2-8772-4579-9DB7-F897211BAE81}" dt="2023-03-03T01:14:32.251" v="31" actId="20577"/>
          <ac:spMkLst>
            <pc:docMk/>
            <pc:sldMk cId="1366717982" sldId="262"/>
            <ac:spMk id="2" creationId="{BDA15C88-6003-BB9F-DC60-160478A2525F}"/>
          </ac:spMkLst>
        </pc:spChg>
        <pc:spChg chg="del">
          <ac:chgData name="타야라히랄" userId="4cbd64cf-559c-4aef-b363-525ec37fb7ad" providerId="ADAL" clId="{710939E2-8772-4579-9DB7-F897211BAE81}" dt="2023-03-03T01:14:42.935" v="32" actId="22"/>
          <ac:spMkLst>
            <pc:docMk/>
            <pc:sldMk cId="1366717982" sldId="262"/>
            <ac:spMk id="3" creationId="{E3DD8030-2CD2-C8EA-B99D-B92FC96E4D89}"/>
          </ac:spMkLst>
        </pc:spChg>
        <pc:picChg chg="add mod ord">
          <ac:chgData name="타야라히랄" userId="4cbd64cf-559c-4aef-b363-525ec37fb7ad" providerId="ADAL" clId="{710939E2-8772-4579-9DB7-F897211BAE81}" dt="2023-03-03T01:14:42.935" v="32" actId="22"/>
          <ac:picMkLst>
            <pc:docMk/>
            <pc:sldMk cId="1366717982" sldId="262"/>
            <ac:picMk id="5" creationId="{05487C0D-E2D3-26A4-3B6C-9360E824977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4:57.319" v="34" actId="22"/>
        <pc:sldMkLst>
          <pc:docMk/>
          <pc:sldMk cId="4246177540" sldId="263"/>
        </pc:sldMkLst>
        <pc:spChg chg="del">
          <ac:chgData name="타야라히랄" userId="4cbd64cf-559c-4aef-b363-525ec37fb7ad" providerId="ADAL" clId="{710939E2-8772-4579-9DB7-F897211BAE81}" dt="2023-03-03T01:14:57.319" v="34" actId="22"/>
          <ac:spMkLst>
            <pc:docMk/>
            <pc:sldMk cId="4246177540" sldId="263"/>
            <ac:spMk id="3" creationId="{A5C6DFAA-B69F-D639-10F0-DC8E71E8E3FD}"/>
          </ac:spMkLst>
        </pc:spChg>
        <pc:picChg chg="add mod ord">
          <ac:chgData name="타야라히랄" userId="4cbd64cf-559c-4aef-b363-525ec37fb7ad" providerId="ADAL" clId="{710939E2-8772-4579-9DB7-F897211BAE81}" dt="2023-03-03T01:14:57.319" v="34" actId="22"/>
          <ac:picMkLst>
            <pc:docMk/>
            <pc:sldMk cId="4246177540" sldId="263"/>
            <ac:picMk id="5" creationId="{0D0D1582-8991-5305-EA8F-EFA808E00EB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5:15.254" v="36" actId="22"/>
        <pc:sldMkLst>
          <pc:docMk/>
          <pc:sldMk cId="3580374553" sldId="264"/>
        </pc:sldMkLst>
        <pc:spChg chg="del">
          <ac:chgData name="타야라히랄" userId="4cbd64cf-559c-4aef-b363-525ec37fb7ad" providerId="ADAL" clId="{710939E2-8772-4579-9DB7-F897211BAE81}" dt="2023-03-03T01:15:15.254" v="36" actId="22"/>
          <ac:spMkLst>
            <pc:docMk/>
            <pc:sldMk cId="3580374553" sldId="264"/>
            <ac:spMk id="3" creationId="{B5835776-7E71-06AE-4662-EFE6665E476A}"/>
          </ac:spMkLst>
        </pc:spChg>
        <pc:picChg chg="add mod ord">
          <ac:chgData name="타야라히랄" userId="4cbd64cf-559c-4aef-b363-525ec37fb7ad" providerId="ADAL" clId="{710939E2-8772-4579-9DB7-F897211BAE81}" dt="2023-03-03T01:15:15.254" v="36" actId="22"/>
          <ac:picMkLst>
            <pc:docMk/>
            <pc:sldMk cId="3580374553" sldId="264"/>
            <ac:picMk id="5" creationId="{A969C746-3A30-C437-B248-6BA19FBD210C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5:40.492" v="44" actId="1076"/>
        <pc:sldMkLst>
          <pc:docMk/>
          <pc:sldMk cId="578703236" sldId="265"/>
        </pc:sldMkLst>
        <pc:spChg chg="add del mod">
          <ac:chgData name="타야라히랄" userId="4cbd64cf-559c-4aef-b363-525ec37fb7ad" providerId="ADAL" clId="{710939E2-8772-4579-9DB7-F897211BAE81}" dt="2023-03-03T01:15:29.371" v="42" actId="20577"/>
          <ac:spMkLst>
            <pc:docMk/>
            <pc:sldMk cId="578703236" sldId="265"/>
            <ac:spMk id="2" creationId="{67EEE611-5090-6854-36F8-C1C20C4CD4A9}"/>
          </ac:spMkLst>
        </pc:spChg>
        <pc:spChg chg="del">
          <ac:chgData name="타야라히랄" userId="4cbd64cf-559c-4aef-b363-525ec37fb7ad" providerId="ADAL" clId="{710939E2-8772-4579-9DB7-F897211BAE81}" dt="2023-03-03T01:15:38.282" v="43" actId="22"/>
          <ac:spMkLst>
            <pc:docMk/>
            <pc:sldMk cId="578703236" sldId="265"/>
            <ac:spMk id="3" creationId="{EA08E559-A75B-58D3-845D-1B82AEE197D0}"/>
          </ac:spMkLst>
        </pc:spChg>
        <pc:spChg chg="add del mod">
          <ac:chgData name="타야라히랄" userId="4cbd64cf-559c-4aef-b363-525ec37fb7ad" providerId="ADAL" clId="{710939E2-8772-4579-9DB7-F897211BAE81}" dt="2023-03-03T01:15:27.956" v="39"/>
          <ac:spMkLst>
            <pc:docMk/>
            <pc:sldMk cId="578703236" sldId="265"/>
            <ac:spMk id="4" creationId="{3A2B3189-CBC0-3E16-C87C-76D70F99106F}"/>
          </ac:spMkLst>
        </pc:spChg>
        <pc:picChg chg="add mod ord">
          <ac:chgData name="타야라히랄" userId="4cbd64cf-559c-4aef-b363-525ec37fb7ad" providerId="ADAL" clId="{710939E2-8772-4579-9DB7-F897211BAE81}" dt="2023-03-03T01:15:40.492" v="44" actId="1076"/>
          <ac:picMkLst>
            <pc:docMk/>
            <pc:sldMk cId="578703236" sldId="265"/>
            <ac:picMk id="6" creationId="{7477CC31-D4E8-925A-7DD5-38364C2FB67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6:08.904" v="51" actId="22"/>
        <pc:sldMkLst>
          <pc:docMk/>
          <pc:sldMk cId="1937229516" sldId="266"/>
        </pc:sldMkLst>
        <pc:spChg chg="mod">
          <ac:chgData name="타야라히랄" userId="4cbd64cf-559c-4aef-b363-525ec37fb7ad" providerId="ADAL" clId="{710939E2-8772-4579-9DB7-F897211BAE81}" dt="2023-03-03T01:15:54.162" v="50" actId="20577"/>
          <ac:spMkLst>
            <pc:docMk/>
            <pc:sldMk cId="1937229516" sldId="266"/>
            <ac:spMk id="2" creationId="{9B054DFF-1B09-DFBA-2454-47EE2EB9044F}"/>
          </ac:spMkLst>
        </pc:spChg>
        <pc:spChg chg="del">
          <ac:chgData name="타야라히랄" userId="4cbd64cf-559c-4aef-b363-525ec37fb7ad" providerId="ADAL" clId="{710939E2-8772-4579-9DB7-F897211BAE81}" dt="2023-03-03T01:16:08.904" v="51" actId="22"/>
          <ac:spMkLst>
            <pc:docMk/>
            <pc:sldMk cId="1937229516" sldId="266"/>
            <ac:spMk id="3" creationId="{B3EC6776-B90A-D2B8-6E51-E1ED27DCAB3E}"/>
          </ac:spMkLst>
        </pc:spChg>
        <pc:picChg chg="add mod ord">
          <ac:chgData name="타야라히랄" userId="4cbd64cf-559c-4aef-b363-525ec37fb7ad" providerId="ADAL" clId="{710939E2-8772-4579-9DB7-F897211BAE81}" dt="2023-03-03T01:16:08.904" v="51" actId="22"/>
          <ac:picMkLst>
            <pc:docMk/>
            <pc:sldMk cId="1937229516" sldId="266"/>
            <ac:picMk id="5" creationId="{D8394C42-5FDC-E29C-F17D-3E9BC253DA9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6:36.578" v="63" actId="20577"/>
        <pc:sldMkLst>
          <pc:docMk/>
          <pc:sldMk cId="2929569224" sldId="267"/>
        </pc:sldMkLst>
        <pc:spChg chg="mod">
          <ac:chgData name="타야라히랄" userId="4cbd64cf-559c-4aef-b363-525ec37fb7ad" providerId="ADAL" clId="{710939E2-8772-4579-9DB7-F897211BAE81}" dt="2023-03-03T01:16:36.578" v="63" actId="20577"/>
          <ac:spMkLst>
            <pc:docMk/>
            <pc:sldMk cId="2929569224" sldId="267"/>
            <ac:spMk id="2" creationId="{67CA07CB-A167-9E1A-6CF1-79BEB9B7445B}"/>
          </ac:spMkLst>
        </pc:spChg>
        <pc:spChg chg="del">
          <ac:chgData name="타야라히랄" userId="4cbd64cf-559c-4aef-b363-525ec37fb7ad" providerId="ADAL" clId="{710939E2-8772-4579-9DB7-F897211BAE81}" dt="2023-03-03T01:16:31.120" v="58" actId="22"/>
          <ac:spMkLst>
            <pc:docMk/>
            <pc:sldMk cId="2929569224" sldId="267"/>
            <ac:spMk id="3" creationId="{AAE13AA3-C856-4D2C-50DB-170F458C5E01}"/>
          </ac:spMkLst>
        </pc:spChg>
        <pc:picChg chg="add mod ord">
          <ac:chgData name="타야라히랄" userId="4cbd64cf-559c-4aef-b363-525ec37fb7ad" providerId="ADAL" clId="{710939E2-8772-4579-9DB7-F897211BAE81}" dt="2023-03-03T01:16:31.120" v="58" actId="22"/>
          <ac:picMkLst>
            <pc:docMk/>
            <pc:sldMk cId="2929569224" sldId="267"/>
            <ac:picMk id="5" creationId="{B733F122-E20B-79ED-BB31-54C23DF6E492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7:13.929" v="69" actId="22"/>
        <pc:sldMkLst>
          <pc:docMk/>
          <pc:sldMk cId="1390799946" sldId="268"/>
        </pc:sldMkLst>
        <pc:spChg chg="mod">
          <ac:chgData name="타야라히랄" userId="4cbd64cf-559c-4aef-b363-525ec37fb7ad" providerId="ADAL" clId="{710939E2-8772-4579-9DB7-F897211BAE81}" dt="2023-03-03T01:16:46.202" v="68" actId="20577"/>
          <ac:spMkLst>
            <pc:docMk/>
            <pc:sldMk cId="1390799946" sldId="268"/>
            <ac:spMk id="2" creationId="{DADBF880-A05A-5AEB-22ED-7AA4B632C8D1}"/>
          </ac:spMkLst>
        </pc:spChg>
        <pc:spChg chg="del">
          <ac:chgData name="타야라히랄" userId="4cbd64cf-559c-4aef-b363-525ec37fb7ad" providerId="ADAL" clId="{710939E2-8772-4579-9DB7-F897211BAE81}" dt="2023-03-03T01:17:13.929" v="69" actId="22"/>
          <ac:spMkLst>
            <pc:docMk/>
            <pc:sldMk cId="1390799946" sldId="268"/>
            <ac:spMk id="3" creationId="{07F553E4-655A-34A2-3CF7-949D09040253}"/>
          </ac:spMkLst>
        </pc:spChg>
        <pc:picChg chg="add mod ord">
          <ac:chgData name="타야라히랄" userId="4cbd64cf-559c-4aef-b363-525ec37fb7ad" providerId="ADAL" clId="{710939E2-8772-4579-9DB7-F897211BAE81}" dt="2023-03-03T01:17:13.929" v="69" actId="22"/>
          <ac:picMkLst>
            <pc:docMk/>
            <pc:sldMk cId="1390799946" sldId="268"/>
            <ac:picMk id="5" creationId="{42926765-F36E-FCE7-60B2-5DB94963EF32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7:31.731" v="75" actId="20577"/>
        <pc:sldMkLst>
          <pc:docMk/>
          <pc:sldMk cId="2770658371" sldId="269"/>
        </pc:sldMkLst>
        <pc:spChg chg="mod">
          <ac:chgData name="타야라히랄" userId="4cbd64cf-559c-4aef-b363-525ec37fb7ad" providerId="ADAL" clId="{710939E2-8772-4579-9DB7-F897211BAE81}" dt="2023-03-03T01:17:31.731" v="75" actId="20577"/>
          <ac:spMkLst>
            <pc:docMk/>
            <pc:sldMk cId="2770658371" sldId="269"/>
            <ac:spMk id="2" creationId="{967E0A46-2310-F415-C858-471FC862DF37}"/>
          </ac:spMkLst>
        </pc:spChg>
        <pc:spChg chg="del">
          <ac:chgData name="타야라히랄" userId="4cbd64cf-559c-4aef-b363-525ec37fb7ad" providerId="ADAL" clId="{710939E2-8772-4579-9DB7-F897211BAE81}" dt="2023-03-03T01:17:25.304" v="70" actId="22"/>
          <ac:spMkLst>
            <pc:docMk/>
            <pc:sldMk cId="2770658371" sldId="269"/>
            <ac:spMk id="3" creationId="{B4DA7766-1F6A-5070-5040-0F890EAA0686}"/>
          </ac:spMkLst>
        </pc:spChg>
        <pc:picChg chg="add mod ord">
          <ac:chgData name="타야라히랄" userId="4cbd64cf-559c-4aef-b363-525ec37fb7ad" providerId="ADAL" clId="{710939E2-8772-4579-9DB7-F897211BAE81}" dt="2023-03-03T01:17:25.304" v="70" actId="22"/>
          <ac:picMkLst>
            <pc:docMk/>
            <pc:sldMk cId="2770658371" sldId="269"/>
            <ac:picMk id="5" creationId="{DD04A67B-E5A2-7F9C-9D42-B47DD0740BA9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7:49.450" v="81" actId="22"/>
        <pc:sldMkLst>
          <pc:docMk/>
          <pc:sldMk cId="3737928901" sldId="270"/>
        </pc:sldMkLst>
        <pc:spChg chg="mod">
          <ac:chgData name="타야라히랄" userId="4cbd64cf-559c-4aef-b363-525ec37fb7ad" providerId="ADAL" clId="{710939E2-8772-4579-9DB7-F897211BAE81}" dt="2023-03-03T01:17:40.850" v="80" actId="20577"/>
          <ac:spMkLst>
            <pc:docMk/>
            <pc:sldMk cId="3737928901" sldId="270"/>
            <ac:spMk id="2" creationId="{3C5356D0-7045-0DA0-BDCB-DC1D6EC3DCC5}"/>
          </ac:spMkLst>
        </pc:spChg>
        <pc:spChg chg="del">
          <ac:chgData name="타야라히랄" userId="4cbd64cf-559c-4aef-b363-525ec37fb7ad" providerId="ADAL" clId="{710939E2-8772-4579-9DB7-F897211BAE81}" dt="2023-03-03T01:17:49.450" v="81" actId="22"/>
          <ac:spMkLst>
            <pc:docMk/>
            <pc:sldMk cId="3737928901" sldId="270"/>
            <ac:spMk id="3" creationId="{FBFF792F-70B7-77D0-38BE-56FD5155BCE2}"/>
          </ac:spMkLst>
        </pc:spChg>
        <pc:picChg chg="add mod ord">
          <ac:chgData name="타야라히랄" userId="4cbd64cf-559c-4aef-b363-525ec37fb7ad" providerId="ADAL" clId="{710939E2-8772-4579-9DB7-F897211BAE81}" dt="2023-03-03T01:17:49.450" v="81" actId="22"/>
          <ac:picMkLst>
            <pc:docMk/>
            <pc:sldMk cId="3737928901" sldId="270"/>
            <ac:picMk id="5" creationId="{74CE4BDB-EB32-C8E4-A848-21E14325944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8:22.838" v="84"/>
        <pc:sldMkLst>
          <pc:docMk/>
          <pc:sldMk cId="4085064878" sldId="271"/>
        </pc:sldMkLst>
        <pc:spChg chg="mod">
          <ac:chgData name="타야라히랄" userId="4cbd64cf-559c-4aef-b363-525ec37fb7ad" providerId="ADAL" clId="{710939E2-8772-4579-9DB7-F897211BAE81}" dt="2023-03-03T01:18:22.838" v="84"/>
          <ac:spMkLst>
            <pc:docMk/>
            <pc:sldMk cId="4085064878" sldId="271"/>
            <ac:spMk id="2" creationId="{14B08A1B-C041-5B0B-94F3-3324388EB7F9}"/>
          </ac:spMkLst>
        </pc:spChg>
        <pc:spChg chg="del">
          <ac:chgData name="타야라히랄" userId="4cbd64cf-559c-4aef-b363-525ec37fb7ad" providerId="ADAL" clId="{710939E2-8772-4579-9DB7-F897211BAE81}" dt="2023-03-03T01:18:01.769" v="82" actId="22"/>
          <ac:spMkLst>
            <pc:docMk/>
            <pc:sldMk cId="4085064878" sldId="271"/>
            <ac:spMk id="3" creationId="{23237E20-C503-438F-FC0B-7DE574DEE22B}"/>
          </ac:spMkLst>
        </pc:spChg>
        <pc:picChg chg="add mod ord">
          <ac:chgData name="타야라히랄" userId="4cbd64cf-559c-4aef-b363-525ec37fb7ad" providerId="ADAL" clId="{710939E2-8772-4579-9DB7-F897211BAE81}" dt="2023-03-03T01:18:01.769" v="82" actId="22"/>
          <ac:picMkLst>
            <pc:docMk/>
            <pc:sldMk cId="4085064878" sldId="271"/>
            <ac:picMk id="5" creationId="{C2CC69BB-4BDC-1C4D-9C67-01EF0FB2C600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8:24.095" v="85"/>
        <pc:sldMkLst>
          <pc:docMk/>
          <pc:sldMk cId="2159049945" sldId="272"/>
        </pc:sldMkLst>
        <pc:spChg chg="mod">
          <ac:chgData name="타야라히랄" userId="4cbd64cf-559c-4aef-b363-525ec37fb7ad" providerId="ADAL" clId="{710939E2-8772-4579-9DB7-F897211BAE81}" dt="2023-03-03T01:18:24.095" v="85"/>
          <ac:spMkLst>
            <pc:docMk/>
            <pc:sldMk cId="2159049945" sldId="272"/>
            <ac:spMk id="2" creationId="{B0A6526F-D69D-58A3-583D-7BB5FF565EEE}"/>
          </ac:spMkLst>
        </pc:spChg>
        <pc:spChg chg="del">
          <ac:chgData name="타야라히랄" userId="4cbd64cf-559c-4aef-b363-525ec37fb7ad" providerId="ADAL" clId="{710939E2-8772-4579-9DB7-F897211BAE81}" dt="2023-03-03T01:18:17.546" v="83" actId="22"/>
          <ac:spMkLst>
            <pc:docMk/>
            <pc:sldMk cId="2159049945" sldId="272"/>
            <ac:spMk id="3" creationId="{14CD670E-3617-2C87-E4BC-E7918B0F8D47}"/>
          </ac:spMkLst>
        </pc:spChg>
        <pc:picChg chg="add mod ord">
          <ac:chgData name="타야라히랄" userId="4cbd64cf-559c-4aef-b363-525ec37fb7ad" providerId="ADAL" clId="{710939E2-8772-4579-9DB7-F897211BAE81}" dt="2023-03-03T01:18:17.546" v="83" actId="22"/>
          <ac:picMkLst>
            <pc:docMk/>
            <pc:sldMk cId="2159049945" sldId="272"/>
            <ac:picMk id="5" creationId="{2731FBFE-4788-9D65-08BC-6EAC6D41463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9:08.280" v="98" actId="1076"/>
        <pc:sldMkLst>
          <pc:docMk/>
          <pc:sldMk cId="2905987893" sldId="273"/>
        </pc:sldMkLst>
        <pc:spChg chg="mod">
          <ac:chgData name="타야라히랄" userId="4cbd64cf-559c-4aef-b363-525ec37fb7ad" providerId="ADAL" clId="{710939E2-8772-4579-9DB7-F897211BAE81}" dt="2023-03-03T01:18:52.850" v="93" actId="20577"/>
          <ac:spMkLst>
            <pc:docMk/>
            <pc:sldMk cId="2905987893" sldId="273"/>
            <ac:spMk id="2" creationId="{5F381905-C401-182D-4ECF-B075F32AD8B8}"/>
          </ac:spMkLst>
        </pc:spChg>
        <pc:spChg chg="del">
          <ac:chgData name="타야라히랄" userId="4cbd64cf-559c-4aef-b363-525ec37fb7ad" providerId="ADAL" clId="{710939E2-8772-4579-9DB7-F897211BAE81}" dt="2023-03-03T01:18:59.713" v="94" actId="22"/>
          <ac:spMkLst>
            <pc:docMk/>
            <pc:sldMk cId="2905987893" sldId="273"/>
            <ac:spMk id="3" creationId="{14879664-A026-A6D8-C36F-8521EDBC9FE5}"/>
          </ac:spMkLst>
        </pc:spChg>
        <pc:picChg chg="add mod ord">
          <ac:chgData name="타야라히랄" userId="4cbd64cf-559c-4aef-b363-525ec37fb7ad" providerId="ADAL" clId="{710939E2-8772-4579-9DB7-F897211BAE81}" dt="2023-03-03T01:19:08.280" v="98" actId="1076"/>
          <ac:picMkLst>
            <pc:docMk/>
            <pc:sldMk cId="2905987893" sldId="273"/>
            <ac:picMk id="5" creationId="{ED541BD7-9594-1D93-7404-CBDA0401AA5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0:29.121" v="104" actId="22"/>
        <pc:sldMkLst>
          <pc:docMk/>
          <pc:sldMk cId="2169892880" sldId="274"/>
        </pc:sldMkLst>
        <pc:spChg chg="mod">
          <ac:chgData name="타야라히랄" userId="4cbd64cf-559c-4aef-b363-525ec37fb7ad" providerId="ADAL" clId="{710939E2-8772-4579-9DB7-F897211BAE81}" dt="2023-03-03T01:20:09.222" v="103" actId="20577"/>
          <ac:spMkLst>
            <pc:docMk/>
            <pc:sldMk cId="2169892880" sldId="274"/>
            <ac:spMk id="2" creationId="{BB1CE444-8904-B719-5C17-31D04B46E011}"/>
          </ac:spMkLst>
        </pc:spChg>
        <pc:spChg chg="del">
          <ac:chgData name="타야라히랄" userId="4cbd64cf-559c-4aef-b363-525ec37fb7ad" providerId="ADAL" clId="{710939E2-8772-4579-9DB7-F897211BAE81}" dt="2023-03-03T01:20:29.121" v="104" actId="22"/>
          <ac:spMkLst>
            <pc:docMk/>
            <pc:sldMk cId="2169892880" sldId="274"/>
            <ac:spMk id="3" creationId="{19A0979A-9D3F-8A3D-8F81-C23139B843AA}"/>
          </ac:spMkLst>
        </pc:spChg>
        <pc:picChg chg="add mod ord">
          <ac:chgData name="타야라히랄" userId="4cbd64cf-559c-4aef-b363-525ec37fb7ad" providerId="ADAL" clId="{710939E2-8772-4579-9DB7-F897211BAE81}" dt="2023-03-03T01:20:29.121" v="104" actId="22"/>
          <ac:picMkLst>
            <pc:docMk/>
            <pc:sldMk cId="2169892880" sldId="274"/>
            <ac:picMk id="5" creationId="{E91E8DE4-A934-B66E-8442-582460E10310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0:52.571" v="110" actId="22"/>
        <pc:sldMkLst>
          <pc:docMk/>
          <pc:sldMk cId="1802171135" sldId="275"/>
        </pc:sldMkLst>
        <pc:spChg chg="mod">
          <ac:chgData name="타야라히랄" userId="4cbd64cf-559c-4aef-b363-525ec37fb7ad" providerId="ADAL" clId="{710939E2-8772-4579-9DB7-F897211BAE81}" dt="2023-03-03T01:20:38.554" v="109" actId="20577"/>
          <ac:spMkLst>
            <pc:docMk/>
            <pc:sldMk cId="1802171135" sldId="275"/>
            <ac:spMk id="2" creationId="{A11CAE4C-3D11-CC5A-EB76-B924D20300AB}"/>
          </ac:spMkLst>
        </pc:spChg>
        <pc:spChg chg="del">
          <ac:chgData name="타야라히랄" userId="4cbd64cf-559c-4aef-b363-525ec37fb7ad" providerId="ADAL" clId="{710939E2-8772-4579-9DB7-F897211BAE81}" dt="2023-03-03T01:20:52.571" v="110" actId="22"/>
          <ac:spMkLst>
            <pc:docMk/>
            <pc:sldMk cId="1802171135" sldId="275"/>
            <ac:spMk id="3" creationId="{99343A4E-FA3D-337D-D11F-965F75D4FBEC}"/>
          </ac:spMkLst>
        </pc:spChg>
        <pc:picChg chg="add mod ord">
          <ac:chgData name="타야라히랄" userId="4cbd64cf-559c-4aef-b363-525ec37fb7ad" providerId="ADAL" clId="{710939E2-8772-4579-9DB7-F897211BAE81}" dt="2023-03-03T01:20:52.571" v="110" actId="22"/>
          <ac:picMkLst>
            <pc:docMk/>
            <pc:sldMk cId="1802171135" sldId="275"/>
            <ac:picMk id="5" creationId="{5AA57060-4035-5A68-0D53-EAB01FBF67EF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2:37.410" v="123" actId="20577"/>
        <pc:sldMkLst>
          <pc:docMk/>
          <pc:sldMk cId="4142335082" sldId="276"/>
        </pc:sldMkLst>
        <pc:spChg chg="mod">
          <ac:chgData name="타야라히랄" userId="4cbd64cf-559c-4aef-b363-525ec37fb7ad" providerId="ADAL" clId="{710939E2-8772-4579-9DB7-F897211BAE81}" dt="2023-03-03T01:22:37.410" v="123" actId="20577"/>
          <ac:spMkLst>
            <pc:docMk/>
            <pc:sldMk cId="4142335082" sldId="276"/>
            <ac:spMk id="2" creationId="{1B1703BE-303F-3842-E92C-D6CECDECC40E}"/>
          </ac:spMkLst>
        </pc:spChg>
        <pc:spChg chg="del">
          <ac:chgData name="타야라히랄" userId="4cbd64cf-559c-4aef-b363-525ec37fb7ad" providerId="ADAL" clId="{710939E2-8772-4579-9DB7-F897211BAE81}" dt="2023-03-03T01:21:46.898" v="116" actId="22"/>
          <ac:spMkLst>
            <pc:docMk/>
            <pc:sldMk cId="4142335082" sldId="276"/>
            <ac:spMk id="3" creationId="{F53007B6-D6CD-D9BB-95AB-25019A4A9A0A}"/>
          </ac:spMkLst>
        </pc:spChg>
        <pc:picChg chg="add mod ord">
          <ac:chgData name="타야라히랄" userId="4cbd64cf-559c-4aef-b363-525ec37fb7ad" providerId="ADAL" clId="{710939E2-8772-4579-9DB7-F897211BAE81}" dt="2023-03-03T01:21:46.898" v="116" actId="22"/>
          <ac:picMkLst>
            <pc:docMk/>
            <pc:sldMk cId="4142335082" sldId="276"/>
            <ac:picMk id="5" creationId="{C68FA637-B95D-2688-872D-BAEF3C100B8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2:39.629" v="124"/>
        <pc:sldMkLst>
          <pc:docMk/>
          <pc:sldMk cId="2621619790" sldId="277"/>
        </pc:sldMkLst>
        <pc:spChg chg="mod">
          <ac:chgData name="타야라히랄" userId="4cbd64cf-559c-4aef-b363-525ec37fb7ad" providerId="ADAL" clId="{710939E2-8772-4579-9DB7-F897211BAE81}" dt="2023-03-03T01:22:39.629" v="124"/>
          <ac:spMkLst>
            <pc:docMk/>
            <pc:sldMk cId="2621619790" sldId="277"/>
            <ac:spMk id="2" creationId="{03E600E0-4D51-C9D3-A300-C582AD7F1734}"/>
          </ac:spMkLst>
        </pc:spChg>
        <pc:spChg chg="del">
          <ac:chgData name="타야라히랄" userId="4cbd64cf-559c-4aef-b363-525ec37fb7ad" providerId="ADAL" clId="{710939E2-8772-4579-9DB7-F897211BAE81}" dt="2023-03-03T01:21:59.466" v="117" actId="22"/>
          <ac:spMkLst>
            <pc:docMk/>
            <pc:sldMk cId="2621619790" sldId="277"/>
            <ac:spMk id="3" creationId="{2816E63B-D669-A052-10BA-5CCA0018058E}"/>
          </ac:spMkLst>
        </pc:spChg>
        <pc:picChg chg="add mod ord">
          <ac:chgData name="타야라히랄" userId="4cbd64cf-559c-4aef-b363-525ec37fb7ad" providerId="ADAL" clId="{710939E2-8772-4579-9DB7-F897211BAE81}" dt="2023-03-03T01:21:59.466" v="117" actId="22"/>
          <ac:picMkLst>
            <pc:docMk/>
            <pc:sldMk cId="2621619790" sldId="277"/>
            <ac:picMk id="5" creationId="{A52F4384-7D21-B954-0ADA-8A9EE5D24928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2:41.157" v="125"/>
        <pc:sldMkLst>
          <pc:docMk/>
          <pc:sldMk cId="3211737385" sldId="278"/>
        </pc:sldMkLst>
        <pc:spChg chg="mod">
          <ac:chgData name="타야라히랄" userId="4cbd64cf-559c-4aef-b363-525ec37fb7ad" providerId="ADAL" clId="{710939E2-8772-4579-9DB7-F897211BAE81}" dt="2023-03-03T01:22:41.157" v="125"/>
          <ac:spMkLst>
            <pc:docMk/>
            <pc:sldMk cId="3211737385" sldId="278"/>
            <ac:spMk id="2" creationId="{DD92BB45-7298-15C8-1122-58A80B5121EB}"/>
          </ac:spMkLst>
        </pc:spChg>
        <pc:spChg chg="del">
          <ac:chgData name="타야라히랄" userId="4cbd64cf-559c-4aef-b363-525ec37fb7ad" providerId="ADAL" clId="{710939E2-8772-4579-9DB7-F897211BAE81}" dt="2023-03-03T01:22:18.937" v="118" actId="22"/>
          <ac:spMkLst>
            <pc:docMk/>
            <pc:sldMk cId="3211737385" sldId="278"/>
            <ac:spMk id="3" creationId="{397C2341-2C71-6AC6-FCC6-0E1059966D47}"/>
          </ac:spMkLst>
        </pc:spChg>
        <pc:picChg chg="add mod ord">
          <ac:chgData name="타야라히랄" userId="4cbd64cf-559c-4aef-b363-525ec37fb7ad" providerId="ADAL" clId="{710939E2-8772-4579-9DB7-F897211BAE81}" dt="2023-03-03T01:22:18.937" v="118" actId="22"/>
          <ac:picMkLst>
            <pc:docMk/>
            <pc:sldMk cId="3211737385" sldId="278"/>
            <ac:picMk id="5" creationId="{09D521E7-83C0-B0EC-5CDD-C639AEC145C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3:11.775" v="136" actId="1076"/>
        <pc:sldMkLst>
          <pc:docMk/>
          <pc:sldMk cId="198777614" sldId="279"/>
        </pc:sldMkLst>
        <pc:spChg chg="add del mod">
          <ac:chgData name="타야라히랄" userId="4cbd64cf-559c-4aef-b363-525ec37fb7ad" providerId="ADAL" clId="{710939E2-8772-4579-9DB7-F897211BAE81}" dt="2023-03-03T01:22:54.731" v="134" actId="20577"/>
          <ac:spMkLst>
            <pc:docMk/>
            <pc:sldMk cId="198777614" sldId="279"/>
            <ac:spMk id="2" creationId="{E3CD1FAF-6767-4291-644C-6DA0B78EF612}"/>
          </ac:spMkLst>
        </pc:spChg>
        <pc:spChg chg="del">
          <ac:chgData name="타야라히랄" userId="4cbd64cf-559c-4aef-b363-525ec37fb7ad" providerId="ADAL" clId="{710939E2-8772-4579-9DB7-F897211BAE81}" dt="2023-03-03T01:23:09.518" v="135" actId="22"/>
          <ac:spMkLst>
            <pc:docMk/>
            <pc:sldMk cId="198777614" sldId="279"/>
            <ac:spMk id="3" creationId="{E93606A2-E308-4244-B132-ACA48F58E8F8}"/>
          </ac:spMkLst>
        </pc:spChg>
        <pc:spChg chg="add del mod">
          <ac:chgData name="타야라히랄" userId="4cbd64cf-559c-4aef-b363-525ec37fb7ad" providerId="ADAL" clId="{710939E2-8772-4579-9DB7-F897211BAE81}" dt="2023-03-03T01:22:53.643" v="131"/>
          <ac:spMkLst>
            <pc:docMk/>
            <pc:sldMk cId="198777614" sldId="279"/>
            <ac:spMk id="4" creationId="{027D540E-B46D-FA98-E92A-AAF6DDF42C16}"/>
          </ac:spMkLst>
        </pc:spChg>
        <pc:picChg chg="add mod ord">
          <ac:chgData name="타야라히랄" userId="4cbd64cf-559c-4aef-b363-525ec37fb7ad" providerId="ADAL" clId="{710939E2-8772-4579-9DB7-F897211BAE81}" dt="2023-03-03T01:23:11.775" v="136" actId="1076"/>
          <ac:picMkLst>
            <pc:docMk/>
            <pc:sldMk cId="198777614" sldId="279"/>
            <ac:picMk id="6" creationId="{46E74760-FD46-3FCF-B7EC-C23B02619DA5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3:58.335" v="150" actId="1076"/>
        <pc:sldMkLst>
          <pc:docMk/>
          <pc:sldMk cId="1214086796" sldId="280"/>
        </pc:sldMkLst>
        <pc:spChg chg="mod">
          <ac:chgData name="타야라히랄" userId="4cbd64cf-559c-4aef-b363-525ec37fb7ad" providerId="ADAL" clId="{710939E2-8772-4579-9DB7-F897211BAE81}" dt="2023-03-03T01:23:31.674" v="141" actId="20577"/>
          <ac:spMkLst>
            <pc:docMk/>
            <pc:sldMk cId="1214086796" sldId="280"/>
            <ac:spMk id="2" creationId="{F4FF09D0-DA7C-137E-BC2C-6826DB8E8190}"/>
          </ac:spMkLst>
        </pc:spChg>
        <pc:spChg chg="del">
          <ac:chgData name="타야라히랄" userId="4cbd64cf-559c-4aef-b363-525ec37fb7ad" providerId="ADAL" clId="{710939E2-8772-4579-9DB7-F897211BAE81}" dt="2023-03-03T01:23:42.596" v="142" actId="22"/>
          <ac:spMkLst>
            <pc:docMk/>
            <pc:sldMk cId="1214086796" sldId="280"/>
            <ac:spMk id="3" creationId="{FAB0538C-A881-3725-5E75-4C455529990A}"/>
          </ac:spMkLst>
        </pc:spChg>
        <pc:spChg chg="add mod">
          <ac:chgData name="타야라히랄" userId="4cbd64cf-559c-4aef-b363-525ec37fb7ad" providerId="ADAL" clId="{710939E2-8772-4579-9DB7-F897211BAE81}" dt="2023-03-03T01:23:58.335" v="150" actId="1076"/>
          <ac:spMkLst>
            <pc:docMk/>
            <pc:sldMk cId="1214086796" sldId="280"/>
            <ac:spMk id="7" creationId="{1E3DFDFA-EFA1-AE05-B1CA-5E5960CB871A}"/>
          </ac:spMkLst>
        </pc:spChg>
        <pc:picChg chg="add mod ord">
          <ac:chgData name="타야라히랄" userId="4cbd64cf-559c-4aef-b363-525ec37fb7ad" providerId="ADAL" clId="{710939E2-8772-4579-9DB7-F897211BAE81}" dt="2023-03-03T01:23:42.596" v="142" actId="22"/>
          <ac:picMkLst>
            <pc:docMk/>
            <pc:sldMk cId="1214086796" sldId="280"/>
            <ac:picMk id="5" creationId="{7181651C-1052-8D0C-BFE6-1F32CBA5596A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4:25.200" v="156" actId="22"/>
        <pc:sldMkLst>
          <pc:docMk/>
          <pc:sldMk cId="2039319012" sldId="281"/>
        </pc:sldMkLst>
        <pc:spChg chg="mod">
          <ac:chgData name="타야라히랄" userId="4cbd64cf-559c-4aef-b363-525ec37fb7ad" providerId="ADAL" clId="{710939E2-8772-4579-9DB7-F897211BAE81}" dt="2023-03-03T01:24:06.538" v="155" actId="20577"/>
          <ac:spMkLst>
            <pc:docMk/>
            <pc:sldMk cId="2039319012" sldId="281"/>
            <ac:spMk id="2" creationId="{0000FAB5-C574-4E1F-DD35-ED9E07B7B977}"/>
          </ac:spMkLst>
        </pc:spChg>
        <pc:spChg chg="del">
          <ac:chgData name="타야라히랄" userId="4cbd64cf-559c-4aef-b363-525ec37fb7ad" providerId="ADAL" clId="{710939E2-8772-4579-9DB7-F897211BAE81}" dt="2023-03-03T01:24:25.200" v="156" actId="22"/>
          <ac:spMkLst>
            <pc:docMk/>
            <pc:sldMk cId="2039319012" sldId="281"/>
            <ac:spMk id="3" creationId="{A0CD8B91-7BD7-FDA0-18FD-C956FCBFB84A}"/>
          </ac:spMkLst>
        </pc:spChg>
        <pc:picChg chg="add mod ord">
          <ac:chgData name="타야라히랄" userId="4cbd64cf-559c-4aef-b363-525ec37fb7ad" providerId="ADAL" clId="{710939E2-8772-4579-9DB7-F897211BAE81}" dt="2023-03-03T01:24:25.200" v="156" actId="22"/>
          <ac:picMkLst>
            <pc:docMk/>
            <pc:sldMk cId="2039319012" sldId="281"/>
            <ac:picMk id="5" creationId="{B06421DC-D0FD-DE89-78A7-42FD0A897CEE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5:14.385" v="167" actId="22"/>
        <pc:sldMkLst>
          <pc:docMk/>
          <pc:sldMk cId="183006625" sldId="282"/>
        </pc:sldMkLst>
        <pc:spChg chg="add del mod">
          <ac:chgData name="타야라히랄" userId="4cbd64cf-559c-4aef-b363-525ec37fb7ad" providerId="ADAL" clId="{710939E2-8772-4579-9DB7-F897211BAE81}" dt="2023-03-03T01:24:59.098" v="164" actId="1076"/>
          <ac:spMkLst>
            <pc:docMk/>
            <pc:sldMk cId="183006625" sldId="282"/>
            <ac:spMk id="2" creationId="{483AB3B2-7644-E9EB-9286-149A3B88F96C}"/>
          </ac:spMkLst>
        </pc:spChg>
        <pc:spChg chg="del">
          <ac:chgData name="타야라히랄" userId="4cbd64cf-559c-4aef-b363-525ec37fb7ad" providerId="ADAL" clId="{710939E2-8772-4579-9DB7-F897211BAE81}" dt="2023-03-03T01:25:05.833" v="166" actId="478"/>
          <ac:spMkLst>
            <pc:docMk/>
            <pc:sldMk cId="183006625" sldId="282"/>
            <ac:spMk id="3" creationId="{34649753-81F0-3389-88DA-3B49BACCA299}"/>
          </ac:spMkLst>
        </pc:spChg>
        <pc:spChg chg="add del mod">
          <ac:chgData name="타야라히랄" userId="4cbd64cf-559c-4aef-b363-525ec37fb7ad" providerId="ADAL" clId="{710939E2-8772-4579-9DB7-F897211BAE81}" dt="2023-03-03T01:24:35.288" v="158"/>
          <ac:spMkLst>
            <pc:docMk/>
            <pc:sldMk cId="183006625" sldId="282"/>
            <ac:spMk id="4" creationId="{3C1088FB-D0A2-9778-D34E-879A5CF2BFBE}"/>
          </ac:spMkLst>
        </pc:spChg>
        <pc:spChg chg="add mod">
          <ac:chgData name="타야라히랄" userId="4cbd64cf-559c-4aef-b363-525ec37fb7ad" providerId="ADAL" clId="{710939E2-8772-4579-9DB7-F897211BAE81}" dt="2023-03-03T01:25:03.534" v="165" actId="1076"/>
          <ac:spMkLst>
            <pc:docMk/>
            <pc:sldMk cId="183006625" sldId="282"/>
            <ac:spMk id="5" creationId="{005F1286-F7D6-0EC2-CAF1-AAB3125B0F8E}"/>
          </ac:spMkLst>
        </pc:spChg>
        <pc:picChg chg="add">
          <ac:chgData name="타야라히랄" userId="4cbd64cf-559c-4aef-b363-525ec37fb7ad" providerId="ADAL" clId="{710939E2-8772-4579-9DB7-F897211BAE81}" dt="2023-03-03T01:25:14.385" v="167" actId="22"/>
          <ac:picMkLst>
            <pc:docMk/>
            <pc:sldMk cId="183006625" sldId="282"/>
            <ac:picMk id="7" creationId="{8DD75814-278D-BE6B-F905-76CC7C092F3E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5:54.855" v="168" actId="22"/>
        <pc:sldMkLst>
          <pc:docMk/>
          <pc:sldMk cId="3356695558" sldId="283"/>
        </pc:sldMkLst>
        <pc:spChg chg="del">
          <ac:chgData name="타야라히랄" userId="4cbd64cf-559c-4aef-b363-525ec37fb7ad" providerId="ADAL" clId="{710939E2-8772-4579-9DB7-F897211BAE81}" dt="2023-03-03T01:25:54.855" v="168" actId="22"/>
          <ac:spMkLst>
            <pc:docMk/>
            <pc:sldMk cId="3356695558" sldId="283"/>
            <ac:spMk id="3" creationId="{5B68C8C0-9297-208E-4FBA-FEB127142C27}"/>
          </ac:spMkLst>
        </pc:spChg>
        <pc:picChg chg="add mod ord">
          <ac:chgData name="타야라히랄" userId="4cbd64cf-559c-4aef-b363-525ec37fb7ad" providerId="ADAL" clId="{710939E2-8772-4579-9DB7-F897211BAE81}" dt="2023-03-03T01:25:54.855" v="168" actId="22"/>
          <ac:picMkLst>
            <pc:docMk/>
            <pc:sldMk cId="3356695558" sldId="283"/>
            <ac:picMk id="5" creationId="{3994E197-8C32-A675-FC73-B6DD9EBCC189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6:36.081" v="181" actId="1076"/>
        <pc:sldMkLst>
          <pc:docMk/>
          <pc:sldMk cId="2355934399" sldId="284"/>
        </pc:sldMkLst>
        <pc:spChg chg="add del mod">
          <ac:chgData name="타야라히랄" userId="4cbd64cf-559c-4aef-b363-525ec37fb7ad" providerId="ADAL" clId="{710939E2-8772-4579-9DB7-F897211BAE81}" dt="2023-03-03T01:26:06.410" v="175" actId="20577"/>
          <ac:spMkLst>
            <pc:docMk/>
            <pc:sldMk cId="2355934399" sldId="284"/>
            <ac:spMk id="2" creationId="{D9AA9374-7578-841B-681A-C892766E3E14}"/>
          </ac:spMkLst>
        </pc:spChg>
        <pc:spChg chg="del">
          <ac:chgData name="타야라히랄" userId="4cbd64cf-559c-4aef-b363-525ec37fb7ad" providerId="ADAL" clId="{710939E2-8772-4579-9DB7-F897211BAE81}" dt="2023-03-03T01:26:17.705" v="176" actId="22"/>
          <ac:spMkLst>
            <pc:docMk/>
            <pc:sldMk cId="2355934399" sldId="284"/>
            <ac:spMk id="3" creationId="{F95CB8EE-620D-EE12-B3B8-3FD033A22A43}"/>
          </ac:spMkLst>
        </pc:spChg>
        <pc:spChg chg="add del mod">
          <ac:chgData name="타야라히랄" userId="4cbd64cf-559c-4aef-b363-525ec37fb7ad" providerId="ADAL" clId="{710939E2-8772-4579-9DB7-F897211BAE81}" dt="2023-03-03T01:26:05.224" v="172"/>
          <ac:spMkLst>
            <pc:docMk/>
            <pc:sldMk cId="2355934399" sldId="284"/>
            <ac:spMk id="4" creationId="{6A1FFD47-B81A-CBB1-6AA6-F1C40B05C274}"/>
          </ac:spMkLst>
        </pc:spChg>
        <pc:spChg chg="add mod">
          <ac:chgData name="타야라히랄" userId="4cbd64cf-559c-4aef-b363-525ec37fb7ad" providerId="ADAL" clId="{710939E2-8772-4579-9DB7-F897211BAE81}" dt="2023-03-03T01:26:36.081" v="181" actId="1076"/>
          <ac:spMkLst>
            <pc:docMk/>
            <pc:sldMk cId="2355934399" sldId="284"/>
            <ac:spMk id="7" creationId="{ED0C687F-F4DF-DFD0-1ABC-677C90AAB8A4}"/>
          </ac:spMkLst>
        </pc:spChg>
        <pc:picChg chg="add mod ord">
          <ac:chgData name="타야라히랄" userId="4cbd64cf-559c-4aef-b363-525ec37fb7ad" providerId="ADAL" clId="{710939E2-8772-4579-9DB7-F897211BAE81}" dt="2023-03-03T01:26:20.262" v="177" actId="1076"/>
          <ac:picMkLst>
            <pc:docMk/>
            <pc:sldMk cId="2355934399" sldId="284"/>
            <ac:picMk id="6" creationId="{8F198C6D-59E5-5512-36AA-C3B849E4ABC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7:19.231" v="195" actId="1076"/>
        <pc:sldMkLst>
          <pc:docMk/>
          <pc:sldMk cId="762675473" sldId="285"/>
        </pc:sldMkLst>
        <pc:spChg chg="add del mod">
          <ac:chgData name="타야라히랄" userId="4cbd64cf-559c-4aef-b363-525ec37fb7ad" providerId="ADAL" clId="{710939E2-8772-4579-9DB7-F897211BAE81}" dt="2023-03-03T01:26:53.845" v="190" actId="20577"/>
          <ac:spMkLst>
            <pc:docMk/>
            <pc:sldMk cId="762675473" sldId="285"/>
            <ac:spMk id="2" creationId="{B9BD6343-E200-7F44-B7C5-D9E2979F980A}"/>
          </ac:spMkLst>
        </pc:spChg>
        <pc:spChg chg="del mod">
          <ac:chgData name="타야라히랄" userId="4cbd64cf-559c-4aef-b363-525ec37fb7ad" providerId="ADAL" clId="{710939E2-8772-4579-9DB7-F897211BAE81}" dt="2023-03-03T01:27:13.445" v="193" actId="22"/>
          <ac:spMkLst>
            <pc:docMk/>
            <pc:sldMk cId="762675473" sldId="285"/>
            <ac:spMk id="3" creationId="{10F40A15-5EB5-8BB6-52BB-8A833B2EDEA2}"/>
          </ac:spMkLst>
        </pc:spChg>
        <pc:spChg chg="add del mod">
          <ac:chgData name="타야라히랄" userId="4cbd64cf-559c-4aef-b363-525ec37fb7ad" providerId="ADAL" clId="{710939E2-8772-4579-9DB7-F897211BAE81}" dt="2023-03-03T01:26:52.361" v="187"/>
          <ac:spMkLst>
            <pc:docMk/>
            <pc:sldMk cId="762675473" sldId="285"/>
            <ac:spMk id="4" creationId="{EF03CCAD-3665-1439-71B4-00D0AA606932}"/>
          </ac:spMkLst>
        </pc:spChg>
        <pc:picChg chg="add mod ord">
          <ac:chgData name="타야라히랄" userId="4cbd64cf-559c-4aef-b363-525ec37fb7ad" providerId="ADAL" clId="{710939E2-8772-4579-9DB7-F897211BAE81}" dt="2023-03-03T01:27:19.231" v="195" actId="1076"/>
          <ac:picMkLst>
            <pc:docMk/>
            <pc:sldMk cId="762675473" sldId="285"/>
            <ac:picMk id="6" creationId="{66419EF9-4223-754E-F392-A2F892AF6023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8:30.857" v="202" actId="20577"/>
        <pc:sldMkLst>
          <pc:docMk/>
          <pc:sldMk cId="2582662204" sldId="286"/>
        </pc:sldMkLst>
        <pc:spChg chg="mod">
          <ac:chgData name="타야라히랄" userId="4cbd64cf-559c-4aef-b363-525ec37fb7ad" providerId="ADAL" clId="{710939E2-8772-4579-9DB7-F897211BAE81}" dt="2023-03-03T01:28:30.857" v="202" actId="20577"/>
          <ac:spMkLst>
            <pc:docMk/>
            <pc:sldMk cId="2582662204" sldId="286"/>
            <ac:spMk id="2" creationId="{8524A633-D0F9-770A-8E24-8D741CA76C26}"/>
          </ac:spMkLst>
        </pc:spChg>
        <pc:spChg chg="del">
          <ac:chgData name="타야라히랄" userId="4cbd64cf-559c-4aef-b363-525ec37fb7ad" providerId="ADAL" clId="{710939E2-8772-4579-9DB7-F897211BAE81}" dt="2023-03-03T01:28:24.921" v="196" actId="22"/>
          <ac:spMkLst>
            <pc:docMk/>
            <pc:sldMk cId="2582662204" sldId="286"/>
            <ac:spMk id="3" creationId="{B8425BE8-C5FE-3D54-FA58-374FB3398733}"/>
          </ac:spMkLst>
        </pc:spChg>
        <pc:picChg chg="add mod ord">
          <ac:chgData name="타야라히랄" userId="4cbd64cf-559c-4aef-b363-525ec37fb7ad" providerId="ADAL" clId="{710939E2-8772-4579-9DB7-F897211BAE81}" dt="2023-03-03T01:28:25.985" v="197" actId="1076"/>
          <ac:picMkLst>
            <pc:docMk/>
            <pc:sldMk cId="2582662204" sldId="286"/>
            <ac:picMk id="5" creationId="{A959B9FF-37B0-F0A4-E839-F6DFBA77FB96}"/>
          </ac:picMkLst>
        </pc:picChg>
      </pc:sldChg>
      <pc:sldChg chg="modSp new mod">
        <pc:chgData name="타야라히랄" userId="4cbd64cf-559c-4aef-b363-525ec37fb7ad" providerId="ADAL" clId="{710939E2-8772-4579-9DB7-F897211BAE81}" dt="2023-03-03T01:28:51.419" v="211"/>
        <pc:sldMkLst>
          <pc:docMk/>
          <pc:sldMk cId="887977546" sldId="287"/>
        </pc:sldMkLst>
        <pc:spChg chg="mod">
          <ac:chgData name="타야라히랄" userId="4cbd64cf-559c-4aef-b363-525ec37fb7ad" providerId="ADAL" clId="{710939E2-8772-4579-9DB7-F897211BAE81}" dt="2023-03-03T01:28:44.177" v="210" actId="20577"/>
          <ac:spMkLst>
            <pc:docMk/>
            <pc:sldMk cId="887977546" sldId="287"/>
            <ac:spMk id="2" creationId="{F161DBF5-50FD-96D6-F196-2913F03398BF}"/>
          </ac:spMkLst>
        </pc:spChg>
        <pc:spChg chg="mod">
          <ac:chgData name="타야라히랄" userId="4cbd64cf-559c-4aef-b363-525ec37fb7ad" providerId="ADAL" clId="{710939E2-8772-4579-9DB7-F897211BAE81}" dt="2023-03-03T01:28:51.419" v="211"/>
          <ac:spMkLst>
            <pc:docMk/>
            <pc:sldMk cId="887977546" sldId="287"/>
            <ac:spMk id="3" creationId="{92FF9CAD-C022-53AA-9D0C-53C4FF6EB4FB}"/>
          </ac:spMkLst>
        </pc:spChg>
      </pc:sldChg>
      <pc:sldChg chg="addSp delSp modSp new mod">
        <pc:chgData name="타야라히랄" userId="4cbd64cf-559c-4aef-b363-525ec37fb7ad" providerId="ADAL" clId="{710939E2-8772-4579-9DB7-F897211BAE81}" dt="2023-03-03T01:29:31.010" v="217" actId="22"/>
        <pc:sldMkLst>
          <pc:docMk/>
          <pc:sldMk cId="468450495" sldId="288"/>
        </pc:sldMkLst>
        <pc:spChg chg="mod">
          <ac:chgData name="타야라히랄" userId="4cbd64cf-559c-4aef-b363-525ec37fb7ad" providerId="ADAL" clId="{710939E2-8772-4579-9DB7-F897211BAE81}" dt="2023-03-03T01:29:00.272" v="216" actId="20577"/>
          <ac:spMkLst>
            <pc:docMk/>
            <pc:sldMk cId="468450495" sldId="288"/>
            <ac:spMk id="2" creationId="{1926B1DB-2F51-9E84-6E57-EC6BBA3B4665}"/>
          </ac:spMkLst>
        </pc:spChg>
        <pc:spChg chg="del">
          <ac:chgData name="타야라히랄" userId="4cbd64cf-559c-4aef-b363-525ec37fb7ad" providerId="ADAL" clId="{710939E2-8772-4579-9DB7-F897211BAE81}" dt="2023-03-03T01:29:31.010" v="217" actId="22"/>
          <ac:spMkLst>
            <pc:docMk/>
            <pc:sldMk cId="468450495" sldId="288"/>
            <ac:spMk id="3" creationId="{847EFAB6-029B-6415-3E75-1B2FE8C1E1C1}"/>
          </ac:spMkLst>
        </pc:spChg>
        <pc:picChg chg="add mod ord">
          <ac:chgData name="타야라히랄" userId="4cbd64cf-559c-4aef-b363-525ec37fb7ad" providerId="ADAL" clId="{710939E2-8772-4579-9DB7-F897211BAE81}" dt="2023-03-03T01:29:31.010" v="217" actId="22"/>
          <ac:picMkLst>
            <pc:docMk/>
            <pc:sldMk cId="468450495" sldId="288"/>
            <ac:picMk id="5" creationId="{F328675E-0514-BA6B-9F97-FC5D3F631335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0:04.261" v="219"/>
        <pc:sldMkLst>
          <pc:docMk/>
          <pc:sldMk cId="3792513042" sldId="289"/>
        </pc:sldMkLst>
        <pc:spChg chg="mod">
          <ac:chgData name="타야라히랄" userId="4cbd64cf-559c-4aef-b363-525ec37fb7ad" providerId="ADAL" clId="{710939E2-8772-4579-9DB7-F897211BAE81}" dt="2023-03-03T01:30:04.261" v="219"/>
          <ac:spMkLst>
            <pc:docMk/>
            <pc:sldMk cId="3792513042" sldId="289"/>
            <ac:spMk id="2" creationId="{D66BEB36-EE90-2EDE-2164-5F13676A7965}"/>
          </ac:spMkLst>
        </pc:spChg>
        <pc:spChg chg="del">
          <ac:chgData name="타야라히랄" userId="4cbd64cf-559c-4aef-b363-525ec37fb7ad" providerId="ADAL" clId="{710939E2-8772-4579-9DB7-F897211BAE81}" dt="2023-03-03T01:29:55.967" v="218" actId="22"/>
          <ac:spMkLst>
            <pc:docMk/>
            <pc:sldMk cId="3792513042" sldId="289"/>
            <ac:spMk id="3" creationId="{20174C38-3CB0-B45D-EC30-1AF6CB4C0620}"/>
          </ac:spMkLst>
        </pc:spChg>
        <pc:picChg chg="add mod ord">
          <ac:chgData name="타야라히랄" userId="4cbd64cf-559c-4aef-b363-525ec37fb7ad" providerId="ADAL" clId="{710939E2-8772-4579-9DB7-F897211BAE81}" dt="2023-03-03T01:29:55.967" v="218" actId="22"/>
          <ac:picMkLst>
            <pc:docMk/>
            <pc:sldMk cId="3792513042" sldId="289"/>
            <ac:picMk id="5" creationId="{65EEF56D-AF36-7E41-22AF-1B5A18BCDD7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0:38.739" v="226" actId="22"/>
        <pc:sldMkLst>
          <pc:docMk/>
          <pc:sldMk cId="1874443894" sldId="290"/>
        </pc:sldMkLst>
        <pc:spChg chg="add del mod">
          <ac:chgData name="타야라히랄" userId="4cbd64cf-559c-4aef-b363-525ec37fb7ad" providerId="ADAL" clId="{710939E2-8772-4579-9DB7-F897211BAE81}" dt="2023-03-03T01:30:24.002" v="225" actId="20577"/>
          <ac:spMkLst>
            <pc:docMk/>
            <pc:sldMk cId="1874443894" sldId="290"/>
            <ac:spMk id="2" creationId="{59DEB811-5165-5D63-A8E7-887D3F35CBBB}"/>
          </ac:spMkLst>
        </pc:spChg>
        <pc:spChg chg="del">
          <ac:chgData name="타야라히랄" userId="4cbd64cf-559c-4aef-b363-525ec37fb7ad" providerId="ADAL" clId="{710939E2-8772-4579-9DB7-F897211BAE81}" dt="2023-03-03T01:30:38.739" v="226" actId="22"/>
          <ac:spMkLst>
            <pc:docMk/>
            <pc:sldMk cId="1874443894" sldId="290"/>
            <ac:spMk id="3" creationId="{7E6B0948-8228-1ED7-0897-379875D6A2CD}"/>
          </ac:spMkLst>
        </pc:spChg>
        <pc:spChg chg="add del mod">
          <ac:chgData name="타야라히랄" userId="4cbd64cf-559c-4aef-b363-525ec37fb7ad" providerId="ADAL" clId="{710939E2-8772-4579-9DB7-F897211BAE81}" dt="2023-03-03T01:30:23.005" v="222"/>
          <ac:spMkLst>
            <pc:docMk/>
            <pc:sldMk cId="1874443894" sldId="290"/>
            <ac:spMk id="4" creationId="{53CDC8DC-671B-BE59-61EE-7D580FBBC26A}"/>
          </ac:spMkLst>
        </pc:spChg>
        <pc:picChg chg="add mod ord">
          <ac:chgData name="타야라히랄" userId="4cbd64cf-559c-4aef-b363-525ec37fb7ad" providerId="ADAL" clId="{710939E2-8772-4579-9DB7-F897211BAE81}" dt="2023-03-03T01:30:38.739" v="226" actId="22"/>
          <ac:picMkLst>
            <pc:docMk/>
            <pc:sldMk cId="1874443894" sldId="290"/>
            <ac:picMk id="6" creationId="{40E30912-B49A-DFDD-3740-60672D2281B1}"/>
          </ac:picMkLst>
        </pc:picChg>
      </pc:sldChg>
      <pc:sldChg chg="modSp new mod">
        <pc:chgData name="타야라히랄" userId="4cbd64cf-559c-4aef-b363-525ec37fb7ad" providerId="ADAL" clId="{710939E2-8772-4579-9DB7-F897211BAE81}" dt="2023-03-03T01:31:00.328" v="237"/>
        <pc:sldMkLst>
          <pc:docMk/>
          <pc:sldMk cId="2949946638" sldId="291"/>
        </pc:sldMkLst>
        <pc:spChg chg="mod">
          <ac:chgData name="타야라히랄" userId="4cbd64cf-559c-4aef-b363-525ec37fb7ad" providerId="ADAL" clId="{710939E2-8772-4579-9DB7-F897211BAE81}" dt="2023-03-03T01:30:52.297" v="236" actId="20577"/>
          <ac:spMkLst>
            <pc:docMk/>
            <pc:sldMk cId="2949946638" sldId="291"/>
            <ac:spMk id="2" creationId="{46673356-7EF2-44ED-05B8-7F86DF06FA17}"/>
          </ac:spMkLst>
        </pc:spChg>
        <pc:spChg chg="mod">
          <ac:chgData name="타야라히랄" userId="4cbd64cf-559c-4aef-b363-525ec37fb7ad" providerId="ADAL" clId="{710939E2-8772-4579-9DB7-F897211BAE81}" dt="2023-03-03T01:31:00.328" v="237"/>
          <ac:spMkLst>
            <pc:docMk/>
            <pc:sldMk cId="2949946638" sldId="291"/>
            <ac:spMk id="3" creationId="{8BCDAD04-C2C1-02D2-7BD9-DD179BBD66AB}"/>
          </ac:spMkLst>
        </pc:spChg>
      </pc:sldChg>
      <pc:sldChg chg="addSp delSp modSp new mod">
        <pc:chgData name="타야라히랄" userId="4cbd64cf-559c-4aef-b363-525ec37fb7ad" providerId="ADAL" clId="{710939E2-8772-4579-9DB7-F897211BAE81}" dt="2023-03-03T01:31:54.488" v="238" actId="22"/>
        <pc:sldMkLst>
          <pc:docMk/>
          <pc:sldMk cId="3077073509" sldId="292"/>
        </pc:sldMkLst>
        <pc:spChg chg="del">
          <ac:chgData name="타야라히랄" userId="4cbd64cf-559c-4aef-b363-525ec37fb7ad" providerId="ADAL" clId="{710939E2-8772-4579-9DB7-F897211BAE81}" dt="2023-03-03T01:31:54.488" v="238" actId="22"/>
          <ac:spMkLst>
            <pc:docMk/>
            <pc:sldMk cId="3077073509" sldId="292"/>
            <ac:spMk id="3" creationId="{A24EDBF1-D796-D68D-93A6-2851348743A4}"/>
          </ac:spMkLst>
        </pc:spChg>
        <pc:picChg chg="add mod ord">
          <ac:chgData name="타야라히랄" userId="4cbd64cf-559c-4aef-b363-525ec37fb7ad" providerId="ADAL" clId="{710939E2-8772-4579-9DB7-F897211BAE81}" dt="2023-03-03T01:31:54.488" v="238" actId="22"/>
          <ac:picMkLst>
            <pc:docMk/>
            <pc:sldMk cId="3077073509" sldId="292"/>
            <ac:picMk id="5" creationId="{94E9EC9E-C506-5248-07D6-8EDB9491A802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2:14.740" v="239" actId="22"/>
        <pc:sldMkLst>
          <pc:docMk/>
          <pc:sldMk cId="1068628121" sldId="293"/>
        </pc:sldMkLst>
        <pc:spChg chg="del">
          <ac:chgData name="타야라히랄" userId="4cbd64cf-559c-4aef-b363-525ec37fb7ad" providerId="ADAL" clId="{710939E2-8772-4579-9DB7-F897211BAE81}" dt="2023-03-03T01:32:14.740" v="239" actId="22"/>
          <ac:spMkLst>
            <pc:docMk/>
            <pc:sldMk cId="1068628121" sldId="293"/>
            <ac:spMk id="3" creationId="{EF7E8C29-379F-1BCC-4639-13F730EE0B7C}"/>
          </ac:spMkLst>
        </pc:spChg>
        <pc:picChg chg="add mod ord">
          <ac:chgData name="타야라히랄" userId="4cbd64cf-559c-4aef-b363-525ec37fb7ad" providerId="ADAL" clId="{710939E2-8772-4579-9DB7-F897211BAE81}" dt="2023-03-03T01:32:14.740" v="239" actId="22"/>
          <ac:picMkLst>
            <pc:docMk/>
            <pc:sldMk cId="1068628121" sldId="293"/>
            <ac:picMk id="5" creationId="{A4FB9799-26D8-DCB3-B2F8-40C3FE49B74B}"/>
          </ac:picMkLst>
        </pc:picChg>
      </pc:sldChg>
      <pc:sldChg chg="modSp new mod">
        <pc:chgData name="타야라히랄" userId="4cbd64cf-559c-4aef-b363-525ec37fb7ad" providerId="ADAL" clId="{710939E2-8772-4579-9DB7-F897211BAE81}" dt="2023-03-03T01:32:51.650" v="245"/>
        <pc:sldMkLst>
          <pc:docMk/>
          <pc:sldMk cId="969684683" sldId="294"/>
        </pc:sldMkLst>
        <pc:spChg chg="mod">
          <ac:chgData name="타야라히랄" userId="4cbd64cf-559c-4aef-b363-525ec37fb7ad" providerId="ADAL" clId="{710939E2-8772-4579-9DB7-F897211BAE81}" dt="2023-03-03T01:32:45.617" v="244" actId="20577"/>
          <ac:spMkLst>
            <pc:docMk/>
            <pc:sldMk cId="969684683" sldId="294"/>
            <ac:spMk id="2" creationId="{8A5FAFD1-953F-680D-A8A4-89C18E68806F}"/>
          </ac:spMkLst>
        </pc:spChg>
        <pc:spChg chg="mod">
          <ac:chgData name="타야라히랄" userId="4cbd64cf-559c-4aef-b363-525ec37fb7ad" providerId="ADAL" clId="{710939E2-8772-4579-9DB7-F897211BAE81}" dt="2023-03-03T01:32:51.650" v="245"/>
          <ac:spMkLst>
            <pc:docMk/>
            <pc:sldMk cId="969684683" sldId="294"/>
            <ac:spMk id="3" creationId="{59AC1D00-B647-75DB-2234-0AB61804D0BB}"/>
          </ac:spMkLst>
        </pc:spChg>
      </pc:sldChg>
      <pc:sldChg chg="addSp delSp modSp new mod">
        <pc:chgData name="타야라히랄" userId="4cbd64cf-559c-4aef-b363-525ec37fb7ad" providerId="ADAL" clId="{710939E2-8772-4579-9DB7-F897211BAE81}" dt="2023-03-03T01:34:37.669" v="257" actId="22"/>
        <pc:sldMkLst>
          <pc:docMk/>
          <pc:sldMk cId="3223589529" sldId="295"/>
        </pc:sldMkLst>
        <pc:spChg chg="mod">
          <ac:chgData name="타야라히랄" userId="4cbd64cf-559c-4aef-b363-525ec37fb7ad" providerId="ADAL" clId="{710939E2-8772-4579-9DB7-F897211BAE81}" dt="2023-03-03T01:33:26.285" v="256" actId="20577"/>
          <ac:spMkLst>
            <pc:docMk/>
            <pc:sldMk cId="3223589529" sldId="295"/>
            <ac:spMk id="2" creationId="{065CE325-390B-F33B-A6CD-121441BEE310}"/>
          </ac:spMkLst>
        </pc:spChg>
        <pc:spChg chg="del">
          <ac:chgData name="타야라히랄" userId="4cbd64cf-559c-4aef-b363-525ec37fb7ad" providerId="ADAL" clId="{710939E2-8772-4579-9DB7-F897211BAE81}" dt="2023-03-03T01:34:37.669" v="257" actId="22"/>
          <ac:spMkLst>
            <pc:docMk/>
            <pc:sldMk cId="3223589529" sldId="295"/>
            <ac:spMk id="3" creationId="{408A8EDE-1908-4D40-BFAF-018BF2BF0FBB}"/>
          </ac:spMkLst>
        </pc:spChg>
        <pc:picChg chg="add mod ord">
          <ac:chgData name="타야라히랄" userId="4cbd64cf-559c-4aef-b363-525ec37fb7ad" providerId="ADAL" clId="{710939E2-8772-4579-9DB7-F897211BAE81}" dt="2023-03-03T01:34:37.669" v="257" actId="22"/>
          <ac:picMkLst>
            <pc:docMk/>
            <pc:sldMk cId="3223589529" sldId="295"/>
            <ac:picMk id="5" creationId="{2BAD0885-B67B-AB28-F671-5E848EC7604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4:48.066" v="258" actId="22"/>
        <pc:sldMkLst>
          <pc:docMk/>
          <pc:sldMk cId="2023960645" sldId="296"/>
        </pc:sldMkLst>
        <pc:spChg chg="del">
          <ac:chgData name="타야라히랄" userId="4cbd64cf-559c-4aef-b363-525ec37fb7ad" providerId="ADAL" clId="{710939E2-8772-4579-9DB7-F897211BAE81}" dt="2023-03-03T01:34:48.066" v="258" actId="22"/>
          <ac:spMkLst>
            <pc:docMk/>
            <pc:sldMk cId="2023960645" sldId="296"/>
            <ac:spMk id="3" creationId="{DBC087F9-4116-3CBF-14F6-71889F14A5A8}"/>
          </ac:spMkLst>
        </pc:spChg>
        <pc:picChg chg="add mod ord">
          <ac:chgData name="타야라히랄" userId="4cbd64cf-559c-4aef-b363-525ec37fb7ad" providerId="ADAL" clId="{710939E2-8772-4579-9DB7-F897211BAE81}" dt="2023-03-03T01:34:48.066" v="258" actId="22"/>
          <ac:picMkLst>
            <pc:docMk/>
            <pc:sldMk cId="2023960645" sldId="296"/>
            <ac:picMk id="5" creationId="{E5480B28-900B-3AE6-E3F6-000E4804B7E6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5:00.408" v="259" actId="22"/>
        <pc:sldMkLst>
          <pc:docMk/>
          <pc:sldMk cId="2440520929" sldId="297"/>
        </pc:sldMkLst>
        <pc:spChg chg="del">
          <ac:chgData name="타야라히랄" userId="4cbd64cf-559c-4aef-b363-525ec37fb7ad" providerId="ADAL" clId="{710939E2-8772-4579-9DB7-F897211BAE81}" dt="2023-03-03T01:35:00.408" v="259" actId="22"/>
          <ac:spMkLst>
            <pc:docMk/>
            <pc:sldMk cId="2440520929" sldId="297"/>
            <ac:spMk id="3" creationId="{C4756494-8976-3195-5ECF-528E3CA19F1A}"/>
          </ac:spMkLst>
        </pc:spChg>
        <pc:picChg chg="add mod ord">
          <ac:chgData name="타야라히랄" userId="4cbd64cf-559c-4aef-b363-525ec37fb7ad" providerId="ADAL" clId="{710939E2-8772-4579-9DB7-F897211BAE81}" dt="2023-03-03T01:35:00.408" v="259" actId="22"/>
          <ac:picMkLst>
            <pc:docMk/>
            <pc:sldMk cId="2440520929" sldId="297"/>
            <ac:picMk id="5" creationId="{EE45F9E7-793B-2491-297B-F49207FB50A9}"/>
          </ac:picMkLst>
        </pc:picChg>
      </pc:sldChg>
      <pc:sldChg chg="new">
        <pc:chgData name="타야라히랄" userId="4cbd64cf-559c-4aef-b363-525ec37fb7ad" providerId="ADAL" clId="{710939E2-8772-4579-9DB7-F897211BAE81}" dt="2023-03-03T01:33:21.321" v="248" actId="680"/>
        <pc:sldMkLst>
          <pc:docMk/>
          <pc:sldMk cId="1031112521" sldId="298"/>
        </pc:sldMkLst>
      </pc:sldChg>
      <pc:sldChg chg="new">
        <pc:chgData name="타야라히랄" userId="4cbd64cf-559c-4aef-b363-525ec37fb7ad" providerId="ADAL" clId="{710939E2-8772-4579-9DB7-F897211BAE81}" dt="2023-03-03T01:33:21.519" v="249" actId="680"/>
        <pc:sldMkLst>
          <pc:docMk/>
          <pc:sldMk cId="3324948078" sldId="299"/>
        </pc:sldMkLst>
      </pc:sldChg>
      <pc:sldChg chg="new">
        <pc:chgData name="타야라히랄" userId="4cbd64cf-559c-4aef-b363-525ec37fb7ad" providerId="ADAL" clId="{710939E2-8772-4579-9DB7-F897211BAE81}" dt="2023-03-03T01:33:21.834" v="250" actId="680"/>
        <pc:sldMkLst>
          <pc:docMk/>
          <pc:sldMk cId="3412957250" sldId="300"/>
        </pc:sldMkLst>
      </pc:sldChg>
      <pc:sldChg chg="new">
        <pc:chgData name="타야라히랄" userId="4cbd64cf-559c-4aef-b363-525ec37fb7ad" providerId="ADAL" clId="{710939E2-8772-4579-9DB7-F897211BAE81}" dt="2023-03-03T01:33:22.099" v="251" actId="680"/>
        <pc:sldMkLst>
          <pc:docMk/>
          <pc:sldMk cId="603430250" sldId="301"/>
        </pc:sldMkLst>
      </pc:sldChg>
      <pc:sldChg chg="modSp new mod">
        <pc:chgData name="타야라히랄" userId="4cbd64cf-559c-4aef-b363-525ec37fb7ad" providerId="ADAL" clId="{710939E2-8772-4579-9DB7-F897211BAE81}" dt="2023-03-03T01:36:17.472" v="278" actId="20577"/>
        <pc:sldMkLst>
          <pc:docMk/>
          <pc:sldMk cId="432755432" sldId="302"/>
        </pc:sldMkLst>
        <pc:spChg chg="mod">
          <ac:chgData name="타야라히랄" userId="4cbd64cf-559c-4aef-b363-525ec37fb7ad" providerId="ADAL" clId="{710939E2-8772-4579-9DB7-F897211BAE81}" dt="2023-03-03T01:36:17.472" v="278" actId="20577"/>
          <ac:spMkLst>
            <pc:docMk/>
            <pc:sldMk cId="432755432" sldId="302"/>
            <ac:spMk id="3" creationId="{0B252465-1B32-D832-5E8F-41DA74A51E08}"/>
          </ac:spMkLst>
        </pc:spChg>
      </pc:sldChg>
    </pc:docChg>
  </pc:docChgLst>
  <pc:docChgLst>
    <pc:chgData name="타야라히랄" userId="4cbd64cf-559c-4aef-b363-525ec37fb7ad" providerId="ADAL" clId="{575D6629-A65F-453F-8C09-2E61113B16B0}"/>
    <pc:docChg chg="delSld">
      <pc:chgData name="타야라히랄" userId="4cbd64cf-559c-4aef-b363-525ec37fb7ad" providerId="ADAL" clId="{575D6629-A65F-453F-8C09-2E61113B16B0}" dt="2023-03-02T05:03:27.903" v="0" actId="47"/>
      <pc:docMkLst>
        <pc:docMk/>
      </pc:docMkLst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836946267" sldId="257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81420019" sldId="263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433640347" sldId="268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268555822" sldId="271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213630720" sldId="273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965592953" sldId="274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989238877" sldId="276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3292759274" sldId="277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568434506" sldId="278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820320373" sldId="279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661584697" sldId="283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796807113" sldId="284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4034312350" sldId="286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665125614" sldId="287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735930999" sldId="295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208968163" sldId="296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3307592115" sldId="298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3186288590" sldId="300"/>
        </pc:sldMkLst>
      </pc:sldChg>
    </pc:docChg>
  </pc:docChgLst>
  <pc:docChgLst>
    <pc:chgData name="타야라히랄" userId="4cbd64cf-559c-4aef-b363-525ec37fb7ad" providerId="ADAL" clId="{FDD6CE76-E516-417D-88CC-672793D90E89}"/>
    <pc:docChg chg="custSel addSld delSld modSld">
      <pc:chgData name="타야라히랄" userId="4cbd64cf-559c-4aef-b363-525ec37fb7ad" providerId="ADAL" clId="{FDD6CE76-E516-417D-88CC-672793D90E89}" dt="2023-03-28T05:27:47.138" v="173" actId="1076"/>
      <pc:docMkLst>
        <pc:docMk/>
      </pc:docMkLst>
      <pc:sldChg chg="modSp mod">
        <pc:chgData name="타야라히랄" userId="4cbd64cf-559c-4aef-b363-525ec37fb7ad" providerId="ADAL" clId="{FDD6CE76-E516-417D-88CC-672793D90E89}" dt="2023-03-24T01:57:11.178" v="52" actId="20577"/>
        <pc:sldMkLst>
          <pc:docMk/>
          <pc:sldMk cId="850049971" sldId="259"/>
        </pc:sldMkLst>
        <pc:spChg chg="mod">
          <ac:chgData name="타야라히랄" userId="4cbd64cf-559c-4aef-b363-525ec37fb7ad" providerId="ADAL" clId="{FDD6CE76-E516-417D-88CC-672793D90E89}" dt="2023-03-24T01:57:11.178" v="52" actId="20577"/>
          <ac:spMkLst>
            <pc:docMk/>
            <pc:sldMk cId="850049971" sldId="259"/>
            <ac:spMk id="2" creationId="{03EA2248-1EC0-05DF-764D-81F719F22573}"/>
          </ac:spMkLst>
        </pc:spChg>
      </pc:sldChg>
      <pc:sldChg chg="addSp delSp modSp mod">
        <pc:chgData name="타야라히랄" userId="4cbd64cf-559c-4aef-b363-525ec37fb7ad" providerId="ADAL" clId="{FDD6CE76-E516-417D-88CC-672793D90E89}" dt="2023-03-24T02:03:53.463" v="58" actId="22"/>
        <pc:sldMkLst>
          <pc:docMk/>
          <pc:sldMk cId="329006851" sldId="263"/>
        </pc:sldMkLst>
        <pc:spChg chg="add del mod">
          <ac:chgData name="타야라히랄" userId="4cbd64cf-559c-4aef-b363-525ec37fb7ad" providerId="ADAL" clId="{FDD6CE76-E516-417D-88CC-672793D90E89}" dt="2023-03-24T02:03:52.126" v="57" actId="478"/>
          <ac:spMkLst>
            <pc:docMk/>
            <pc:sldMk cId="329006851" sldId="263"/>
            <ac:spMk id="3" creationId="{61E83334-6B4C-0F14-6C3D-E0A4C266D7DD}"/>
          </ac:spMkLst>
        </pc:spChg>
        <pc:spChg chg="add del mod">
          <ac:chgData name="타야라히랄" userId="4cbd64cf-559c-4aef-b363-525ec37fb7ad" providerId="ADAL" clId="{FDD6CE76-E516-417D-88CC-672793D90E89}" dt="2023-03-24T02:03:53.463" v="58" actId="22"/>
          <ac:spMkLst>
            <pc:docMk/>
            <pc:sldMk cId="329006851" sldId="263"/>
            <ac:spMk id="6" creationId="{48046607-A2F8-E323-6716-541BD2DDC7F1}"/>
          </ac:spMkLst>
        </pc:spChg>
        <pc:picChg chg="del">
          <ac:chgData name="타야라히랄" userId="4cbd64cf-559c-4aef-b363-525ec37fb7ad" providerId="ADAL" clId="{FDD6CE76-E516-417D-88CC-672793D90E89}" dt="2023-03-24T02:03:52.126" v="57" actId="478"/>
          <ac:picMkLst>
            <pc:docMk/>
            <pc:sldMk cId="329006851" sldId="263"/>
            <ac:picMk id="5" creationId="{0D59EB85-4466-FABB-727E-08ABA57D7E3C}"/>
          </ac:picMkLst>
        </pc:picChg>
        <pc:picChg chg="add mod ord">
          <ac:chgData name="타야라히랄" userId="4cbd64cf-559c-4aef-b363-525ec37fb7ad" providerId="ADAL" clId="{FDD6CE76-E516-417D-88CC-672793D90E89}" dt="2023-03-24T02:03:53.463" v="58" actId="22"/>
          <ac:picMkLst>
            <pc:docMk/>
            <pc:sldMk cId="329006851" sldId="263"/>
            <ac:picMk id="8" creationId="{45D357EB-556F-A083-A2F4-1DC7D26A5E55}"/>
          </ac:picMkLst>
        </pc:picChg>
      </pc:sldChg>
      <pc:sldChg chg="addSp modSp mod modAnim">
        <pc:chgData name="타야라히랄" userId="4cbd64cf-559c-4aef-b363-525ec37fb7ad" providerId="ADAL" clId="{FDD6CE76-E516-417D-88CC-672793D90E89}" dt="2023-03-24T02:09:31.629" v="83"/>
        <pc:sldMkLst>
          <pc:docMk/>
          <pc:sldMk cId="3281743031" sldId="264"/>
        </pc:sldMkLst>
        <pc:spChg chg="mod">
          <ac:chgData name="타야라히랄" userId="4cbd64cf-559c-4aef-b363-525ec37fb7ad" providerId="ADAL" clId="{FDD6CE76-E516-417D-88CC-672793D90E89}" dt="2023-03-24T02:09:30.484" v="82" actId="14100"/>
          <ac:spMkLst>
            <pc:docMk/>
            <pc:sldMk cId="3281743031" sldId="264"/>
            <ac:spMk id="13" creationId="{337D555E-AA2C-B7B7-9233-4635184905C2}"/>
          </ac:spMkLst>
        </pc:spChg>
        <pc:picChg chg="add mod">
          <ac:chgData name="타야라히랄" userId="4cbd64cf-559c-4aef-b363-525ec37fb7ad" providerId="ADAL" clId="{FDD6CE76-E516-417D-88CC-672793D90E89}" dt="2023-03-24T02:09:16.272" v="78" actId="1076"/>
          <ac:picMkLst>
            <pc:docMk/>
            <pc:sldMk cId="3281743031" sldId="264"/>
            <ac:picMk id="4" creationId="{92E952AD-C88D-6AE0-1993-C1D7F60CE133}"/>
          </ac:picMkLst>
        </pc:picChg>
        <pc:picChg chg="mod">
          <ac:chgData name="타야라히랄" userId="4cbd64cf-559c-4aef-b363-525ec37fb7ad" providerId="ADAL" clId="{FDD6CE76-E516-417D-88CC-672793D90E89}" dt="2023-03-24T02:08:36.118" v="74" actId="1076"/>
          <ac:picMkLst>
            <pc:docMk/>
            <pc:sldMk cId="3281743031" sldId="264"/>
            <ac:picMk id="11" creationId="{CFBB10CE-CB46-05A8-5008-89B1ABC16248}"/>
          </ac:picMkLst>
        </pc:picChg>
      </pc:sldChg>
      <pc:sldChg chg="addSp modSp mod modAnim">
        <pc:chgData name="타야라히랄" userId="4cbd64cf-559c-4aef-b363-525ec37fb7ad" providerId="ADAL" clId="{FDD6CE76-E516-417D-88CC-672793D90E89}" dt="2023-03-24T02:09:39.601" v="86"/>
        <pc:sldMkLst>
          <pc:docMk/>
          <pc:sldMk cId="1274432855" sldId="266"/>
        </pc:sldMkLst>
        <pc:spChg chg="mod">
          <ac:chgData name="타야라히랄" userId="4cbd64cf-559c-4aef-b363-525ec37fb7ad" providerId="ADAL" clId="{FDD6CE76-E516-417D-88CC-672793D90E89}" dt="2023-03-24T02:08:24.079" v="72" actId="1076"/>
          <ac:spMkLst>
            <pc:docMk/>
            <pc:sldMk cId="1274432855" sldId="266"/>
            <ac:spMk id="7" creationId="{D92CD40E-3BA3-3035-9819-BED6E25B123F}"/>
          </ac:spMkLst>
        </pc:spChg>
        <pc:picChg chg="add mod">
          <ac:chgData name="타야라히랄" userId="4cbd64cf-559c-4aef-b363-525ec37fb7ad" providerId="ADAL" clId="{FDD6CE76-E516-417D-88CC-672793D90E89}" dt="2023-03-24T02:08:26.793" v="73" actId="1076"/>
          <ac:picMkLst>
            <pc:docMk/>
            <pc:sldMk cId="1274432855" sldId="266"/>
            <ac:picMk id="4" creationId="{2332FBFA-0B8F-75BB-792F-71AAC8B45EF7}"/>
          </ac:picMkLst>
        </pc:picChg>
        <pc:picChg chg="mod">
          <ac:chgData name="타야라히랄" userId="4cbd64cf-559c-4aef-b363-525ec37fb7ad" providerId="ADAL" clId="{FDD6CE76-E516-417D-88CC-672793D90E89}" dt="2023-03-24T02:08:17.433" v="69" actId="1076"/>
          <ac:picMkLst>
            <pc:docMk/>
            <pc:sldMk cId="1274432855" sldId="266"/>
            <ac:picMk id="5" creationId="{DC9750AD-5424-7568-F208-790EFD2663F1}"/>
          </ac:picMkLst>
        </pc:picChg>
      </pc:sldChg>
      <pc:sldChg chg="addSp modSp mod modAnim">
        <pc:chgData name="타야라히랄" userId="4cbd64cf-559c-4aef-b363-525ec37fb7ad" providerId="ADAL" clId="{FDD6CE76-E516-417D-88CC-672793D90E89}" dt="2023-03-24T02:09:49.673" v="89"/>
        <pc:sldMkLst>
          <pc:docMk/>
          <pc:sldMk cId="1214637690" sldId="267"/>
        </pc:sldMkLst>
        <pc:spChg chg="mod">
          <ac:chgData name="타야라히랄" userId="4cbd64cf-559c-4aef-b363-525ec37fb7ad" providerId="ADAL" clId="{FDD6CE76-E516-417D-88CC-672793D90E89}" dt="2023-03-24T02:07:32.076" v="68" actId="1076"/>
          <ac:spMkLst>
            <pc:docMk/>
            <pc:sldMk cId="1214637690" sldId="267"/>
            <ac:spMk id="7" creationId="{DD6102EB-9F35-87B2-ED26-9E4B646ACF45}"/>
          </ac:spMkLst>
        </pc:spChg>
        <pc:picChg chg="add mod">
          <ac:chgData name="타야라히랄" userId="4cbd64cf-559c-4aef-b363-525ec37fb7ad" providerId="ADAL" clId="{FDD6CE76-E516-417D-88CC-672793D90E89}" dt="2023-03-24T02:07:28.532" v="67" actId="1076"/>
          <ac:picMkLst>
            <pc:docMk/>
            <pc:sldMk cId="1214637690" sldId="267"/>
            <ac:picMk id="4" creationId="{5F5875B7-E650-64D5-CB16-62C6B9712EF4}"/>
          </ac:picMkLst>
        </pc:picChg>
        <pc:picChg chg="mod">
          <ac:chgData name="타야라히랄" userId="4cbd64cf-559c-4aef-b363-525ec37fb7ad" providerId="ADAL" clId="{FDD6CE76-E516-417D-88CC-672793D90E89}" dt="2023-03-24T02:07:26.839" v="66" actId="1076"/>
          <ac:picMkLst>
            <pc:docMk/>
            <pc:sldMk cId="1214637690" sldId="267"/>
            <ac:picMk id="5" creationId="{E08C9596-0E67-7330-5504-B22F5586A64C}"/>
          </ac:picMkLst>
        </pc:picChg>
      </pc:sldChg>
      <pc:sldChg chg="addSp modSp mod modAnim">
        <pc:chgData name="타야라히랄" userId="4cbd64cf-559c-4aef-b363-525ec37fb7ad" providerId="ADAL" clId="{FDD6CE76-E516-417D-88CC-672793D90E89}" dt="2023-03-24T02:11:19.129" v="111"/>
        <pc:sldMkLst>
          <pc:docMk/>
          <pc:sldMk cId="2916051295" sldId="268"/>
        </pc:sldMkLst>
        <pc:spChg chg="mod">
          <ac:chgData name="타야라히랄" userId="4cbd64cf-559c-4aef-b363-525ec37fb7ad" providerId="ADAL" clId="{FDD6CE76-E516-417D-88CC-672793D90E89}" dt="2023-03-24T02:10:40.351" v="104" actId="1076"/>
          <ac:spMkLst>
            <pc:docMk/>
            <pc:sldMk cId="2916051295" sldId="268"/>
            <ac:spMk id="3" creationId="{04DB5953-B1A6-31A0-70F8-612215AB7E5B}"/>
          </ac:spMkLst>
        </pc:spChg>
        <pc:picChg chg="add mod">
          <ac:chgData name="타야라히랄" userId="4cbd64cf-559c-4aef-b363-525ec37fb7ad" providerId="ADAL" clId="{FDD6CE76-E516-417D-88CC-672793D90E89}" dt="2023-03-24T02:10:59.584" v="110" actId="1076"/>
          <ac:picMkLst>
            <pc:docMk/>
            <pc:sldMk cId="2916051295" sldId="268"/>
            <ac:picMk id="5" creationId="{CE6736E3-3688-869B-4E4D-AC3A3853D896}"/>
          </ac:picMkLst>
        </pc:picChg>
      </pc:sldChg>
      <pc:sldChg chg="modSp mod">
        <pc:chgData name="타야라히랄" userId="4cbd64cf-559c-4aef-b363-525ec37fb7ad" providerId="ADAL" clId="{FDD6CE76-E516-417D-88CC-672793D90E89}" dt="2023-03-24T02:11:26.281" v="112" actId="1076"/>
        <pc:sldMkLst>
          <pc:docMk/>
          <pc:sldMk cId="3384362720" sldId="269"/>
        </pc:sldMkLst>
        <pc:picChg chg="mod">
          <ac:chgData name="타야라히랄" userId="4cbd64cf-559c-4aef-b363-525ec37fb7ad" providerId="ADAL" clId="{FDD6CE76-E516-417D-88CC-672793D90E89}" dt="2023-03-24T02:11:26.281" v="112" actId="1076"/>
          <ac:picMkLst>
            <pc:docMk/>
            <pc:sldMk cId="3384362720" sldId="269"/>
            <ac:picMk id="6" creationId="{9643897D-6EF9-8908-BF00-DD93ECAD43D9}"/>
          </ac:picMkLst>
        </pc:picChg>
      </pc:sldChg>
      <pc:sldChg chg="modSp mod">
        <pc:chgData name="타야라히랄" userId="4cbd64cf-559c-4aef-b363-525ec37fb7ad" providerId="ADAL" clId="{FDD6CE76-E516-417D-88CC-672793D90E89}" dt="2023-03-24T02:11:49.182" v="113"/>
        <pc:sldMkLst>
          <pc:docMk/>
          <pc:sldMk cId="3183066201" sldId="270"/>
        </pc:sldMkLst>
        <pc:spChg chg="mod">
          <ac:chgData name="타야라히랄" userId="4cbd64cf-559c-4aef-b363-525ec37fb7ad" providerId="ADAL" clId="{FDD6CE76-E516-417D-88CC-672793D90E89}" dt="2023-03-24T02:11:49.182" v="113"/>
          <ac:spMkLst>
            <pc:docMk/>
            <pc:sldMk cId="3183066201" sldId="270"/>
            <ac:spMk id="2" creationId="{933687D1-23F6-6D2D-9C79-808294B9406B}"/>
          </ac:spMkLst>
        </pc:spChg>
      </pc:sldChg>
      <pc:sldChg chg="modSp mod">
        <pc:chgData name="타야라히랄" userId="4cbd64cf-559c-4aef-b363-525ec37fb7ad" providerId="ADAL" clId="{FDD6CE76-E516-417D-88CC-672793D90E89}" dt="2023-03-28T05:26:40.032" v="172" actId="14100"/>
        <pc:sldMkLst>
          <pc:docMk/>
          <pc:sldMk cId="1508692426" sldId="276"/>
        </pc:sldMkLst>
        <pc:picChg chg="mod">
          <ac:chgData name="타야라히랄" userId="4cbd64cf-559c-4aef-b363-525ec37fb7ad" providerId="ADAL" clId="{FDD6CE76-E516-417D-88CC-672793D90E89}" dt="2023-03-28T05:26:40.032" v="172" actId="14100"/>
          <ac:picMkLst>
            <pc:docMk/>
            <pc:sldMk cId="1508692426" sldId="276"/>
            <ac:picMk id="6" creationId="{334BCE14-7C5B-C095-E424-1CA15CAF9AF4}"/>
          </ac:picMkLst>
        </pc:picChg>
      </pc:sldChg>
      <pc:sldChg chg="modSp mod">
        <pc:chgData name="타야라히랄" userId="4cbd64cf-559c-4aef-b363-525ec37fb7ad" providerId="ADAL" clId="{FDD6CE76-E516-417D-88CC-672793D90E89}" dt="2023-03-28T05:27:47.138" v="173" actId="1076"/>
        <pc:sldMkLst>
          <pc:docMk/>
          <pc:sldMk cId="457391829" sldId="284"/>
        </pc:sldMkLst>
        <pc:picChg chg="mod">
          <ac:chgData name="타야라히랄" userId="4cbd64cf-559c-4aef-b363-525ec37fb7ad" providerId="ADAL" clId="{FDD6CE76-E516-417D-88CC-672793D90E89}" dt="2023-03-28T05:27:47.138" v="173" actId="1076"/>
          <ac:picMkLst>
            <pc:docMk/>
            <pc:sldMk cId="457391829" sldId="284"/>
            <ac:picMk id="5" creationId="{1A4D9C48-56BE-7F6C-7743-B707547D5AAC}"/>
          </ac:picMkLst>
        </pc:picChg>
      </pc:sldChg>
      <pc:sldChg chg="modSp mod">
        <pc:chgData name="타야라히랄" userId="4cbd64cf-559c-4aef-b363-525ec37fb7ad" providerId="ADAL" clId="{FDD6CE76-E516-417D-88CC-672793D90E89}" dt="2023-03-24T02:16:28.930" v="115" actId="20577"/>
        <pc:sldMkLst>
          <pc:docMk/>
          <pc:sldMk cId="3711362850" sldId="289"/>
        </pc:sldMkLst>
        <pc:spChg chg="mod">
          <ac:chgData name="타야라히랄" userId="4cbd64cf-559c-4aef-b363-525ec37fb7ad" providerId="ADAL" clId="{FDD6CE76-E516-417D-88CC-672793D90E89}" dt="2023-03-24T02:16:28.930" v="115" actId="20577"/>
          <ac:spMkLst>
            <pc:docMk/>
            <pc:sldMk cId="3711362850" sldId="289"/>
            <ac:spMk id="3" creationId="{88E3DBBE-BB21-0B43-2C66-DB89DC16BBF1}"/>
          </ac:spMkLst>
        </pc:spChg>
      </pc:sldChg>
      <pc:sldChg chg="addSp modSp new del mod">
        <pc:chgData name="타야라히랄" userId="4cbd64cf-559c-4aef-b363-525ec37fb7ad" providerId="ADAL" clId="{FDD6CE76-E516-417D-88CC-672793D90E89}" dt="2023-03-28T05:24:50.958" v="168" actId="47"/>
        <pc:sldMkLst>
          <pc:docMk/>
          <pc:sldMk cId="3457060332" sldId="290"/>
        </pc:sldMkLst>
        <pc:spChg chg="mod">
          <ac:chgData name="타야라히랄" userId="4cbd64cf-559c-4aef-b363-525ec37fb7ad" providerId="ADAL" clId="{FDD6CE76-E516-417D-88CC-672793D90E89}" dt="2023-03-24T02:23:36.649" v="117"/>
          <ac:spMkLst>
            <pc:docMk/>
            <pc:sldMk cId="3457060332" sldId="290"/>
            <ac:spMk id="2" creationId="{1153B56E-7020-5567-C486-8D39A5D8E4F8}"/>
          </ac:spMkLst>
        </pc:spChg>
        <pc:spChg chg="mod">
          <ac:chgData name="타야라히랄" userId="4cbd64cf-559c-4aef-b363-525ec37fb7ad" providerId="ADAL" clId="{FDD6CE76-E516-417D-88CC-672793D90E89}" dt="2023-03-24T02:24:01.803" v="126" actId="404"/>
          <ac:spMkLst>
            <pc:docMk/>
            <pc:sldMk cId="3457060332" sldId="290"/>
            <ac:spMk id="3" creationId="{B7FF5945-B7F6-6456-128C-5F8FFF00E500}"/>
          </ac:spMkLst>
        </pc:spChg>
        <pc:spChg chg="add mod">
          <ac:chgData name="타야라히랄" userId="4cbd64cf-559c-4aef-b363-525ec37fb7ad" providerId="ADAL" clId="{FDD6CE76-E516-417D-88CC-672793D90E89}" dt="2023-03-24T02:24:35.603" v="141" actId="404"/>
          <ac:spMkLst>
            <pc:docMk/>
            <pc:sldMk cId="3457060332" sldId="290"/>
            <ac:spMk id="4" creationId="{3DAFBD6D-34C5-976C-5574-4282C612CBDA}"/>
          </ac:spMkLst>
        </pc:spChg>
        <pc:picChg chg="add mod">
          <ac:chgData name="타야라히랄" userId="4cbd64cf-559c-4aef-b363-525ec37fb7ad" providerId="ADAL" clId="{FDD6CE76-E516-417D-88CC-672793D90E89}" dt="2023-03-24T02:24:24.174" v="134" actId="1076"/>
          <ac:picMkLst>
            <pc:docMk/>
            <pc:sldMk cId="3457060332" sldId="290"/>
            <ac:picMk id="1026" creationId="{DCCFCF98-6EC2-54C6-04FD-5D721B9D7083}"/>
          </ac:picMkLst>
        </pc:picChg>
      </pc:sldChg>
      <pc:sldChg chg="addSp modSp new del mod modNotesTx">
        <pc:chgData name="타야라히랄" userId="4cbd64cf-559c-4aef-b363-525ec37fb7ad" providerId="ADAL" clId="{FDD6CE76-E516-417D-88CC-672793D90E89}" dt="2023-03-28T05:24:50.958" v="168" actId="47"/>
        <pc:sldMkLst>
          <pc:docMk/>
          <pc:sldMk cId="791954352" sldId="291"/>
        </pc:sldMkLst>
        <pc:spChg chg="mod">
          <ac:chgData name="타야라히랄" userId="4cbd64cf-559c-4aef-b363-525ec37fb7ad" providerId="ADAL" clId="{FDD6CE76-E516-417D-88CC-672793D90E89}" dt="2023-03-24T02:38:33.486" v="166"/>
          <ac:spMkLst>
            <pc:docMk/>
            <pc:sldMk cId="791954352" sldId="291"/>
            <ac:spMk id="2" creationId="{52E9B5B3-0542-3D4E-2FCA-07C2C3BC26D2}"/>
          </ac:spMkLst>
        </pc:spChg>
        <pc:spChg chg="mod">
          <ac:chgData name="타야라히랄" userId="4cbd64cf-559c-4aef-b363-525ec37fb7ad" providerId="ADAL" clId="{FDD6CE76-E516-417D-88CC-672793D90E89}" dt="2023-03-24T02:34:15.819" v="152" actId="20577"/>
          <ac:spMkLst>
            <pc:docMk/>
            <pc:sldMk cId="791954352" sldId="291"/>
            <ac:spMk id="3" creationId="{C882EFBF-1CD8-815F-B407-7D64A17D5B66}"/>
          </ac:spMkLst>
        </pc:spChg>
        <pc:picChg chg="add mod">
          <ac:chgData name="타야라히랄" userId="4cbd64cf-559c-4aef-b363-525ec37fb7ad" providerId="ADAL" clId="{FDD6CE76-E516-417D-88CC-672793D90E89}" dt="2023-03-24T02:38:11.131" v="165" actId="1076"/>
          <ac:picMkLst>
            <pc:docMk/>
            <pc:sldMk cId="791954352" sldId="291"/>
            <ac:picMk id="4" creationId="{8B163998-592B-D41D-9BD3-DD1C2C694DB2}"/>
          </ac:picMkLst>
        </pc:picChg>
        <pc:picChg chg="add mod">
          <ac:chgData name="타야라히랄" userId="4cbd64cf-559c-4aef-b363-525ec37fb7ad" providerId="ADAL" clId="{FDD6CE76-E516-417D-88CC-672793D90E89}" dt="2023-03-24T02:38:09.218" v="164" actId="1076"/>
          <ac:picMkLst>
            <pc:docMk/>
            <pc:sldMk cId="791954352" sldId="291"/>
            <ac:picMk id="2050" creationId="{B81BE042-A48F-6261-F5E1-ECA3782872DD}"/>
          </ac:picMkLst>
        </pc:picChg>
      </pc:sldChg>
    </pc:docChg>
  </pc:docChgLst>
  <pc:docChgLst>
    <pc:chgData name="타야라히랄" userId="4cbd64cf-559c-4aef-b363-525ec37fb7ad" providerId="ADAL" clId="{28F87769-2F2D-4CD4-B3EE-D1F51BB4CF57}"/>
    <pc:docChg chg="undo custSel addSld delSld modSld">
      <pc:chgData name="타야라히랄" userId="4cbd64cf-559c-4aef-b363-525ec37fb7ad" providerId="ADAL" clId="{28F87769-2F2D-4CD4-B3EE-D1F51BB4CF57}" dt="2022-02-25T07:34:09.160" v="93" actId="6549"/>
      <pc:docMkLst>
        <pc:docMk/>
      </pc:docMkLst>
      <pc:sldChg chg="modSp mod">
        <pc:chgData name="타야라히랄" userId="4cbd64cf-559c-4aef-b363-525ec37fb7ad" providerId="ADAL" clId="{28F87769-2F2D-4CD4-B3EE-D1F51BB4CF57}" dt="2022-02-24T01:45:56.702" v="72" actId="20577"/>
        <pc:sldMkLst>
          <pc:docMk/>
          <pc:sldMk cId="2836946267" sldId="257"/>
        </pc:sldMkLst>
        <pc:spChg chg="mod">
          <ac:chgData name="타야라히랄" userId="4cbd64cf-559c-4aef-b363-525ec37fb7ad" providerId="ADAL" clId="{28F87769-2F2D-4CD4-B3EE-D1F51BB4CF57}" dt="2022-02-24T01:45:56.702" v="72" actId="20577"/>
          <ac:spMkLst>
            <pc:docMk/>
            <pc:sldMk cId="2836946267" sldId="257"/>
            <ac:spMk id="2" creationId="{00000000-0000-0000-0000-000000000000}"/>
          </ac:spMkLst>
        </pc:spChg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653134339" sldId="262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3704145734" sldId="264"/>
        </pc:sldMkLst>
      </pc:sldChg>
      <pc:sldChg chg="addSp modSp mod">
        <pc:chgData name="타야라히랄" userId="4cbd64cf-559c-4aef-b363-525ec37fb7ad" providerId="ADAL" clId="{28F87769-2F2D-4CD4-B3EE-D1F51BB4CF57}" dt="2022-02-24T01:47:39.978" v="90" actId="1076"/>
        <pc:sldMkLst>
          <pc:docMk/>
          <pc:sldMk cId="1433640347" sldId="268"/>
        </pc:sldMkLst>
        <pc:spChg chg="add mod">
          <ac:chgData name="타야라히랄" userId="4cbd64cf-559c-4aef-b363-525ec37fb7ad" providerId="ADAL" clId="{28F87769-2F2D-4CD4-B3EE-D1F51BB4CF57}" dt="2022-02-24T01:47:39.978" v="90" actId="1076"/>
          <ac:spMkLst>
            <pc:docMk/>
            <pc:sldMk cId="1433640347" sldId="268"/>
            <ac:spMk id="27" creationId="{AD506B9F-B72E-491D-A3DA-4E662C7AABEC}"/>
          </ac:spMkLst>
        </pc:spChg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1130777152" sldId="270"/>
        </pc:sldMkLst>
      </pc:sldChg>
      <pc:sldChg chg="modSp mod">
        <pc:chgData name="타야라히랄" userId="4cbd64cf-559c-4aef-b363-525ec37fb7ad" providerId="ADAL" clId="{28F87769-2F2D-4CD4-B3EE-D1F51BB4CF57}" dt="2022-02-24T01:32:12.730" v="36" actId="6549"/>
        <pc:sldMkLst>
          <pc:docMk/>
          <pc:sldMk cId="2213630720" sldId="273"/>
        </pc:sldMkLst>
        <pc:spChg chg="mod">
          <ac:chgData name="타야라히랄" userId="4cbd64cf-559c-4aef-b363-525ec37fb7ad" providerId="ADAL" clId="{28F87769-2F2D-4CD4-B3EE-D1F51BB4CF57}" dt="2022-02-24T01:32:12.730" v="36" actId="6549"/>
          <ac:spMkLst>
            <pc:docMk/>
            <pc:sldMk cId="2213630720" sldId="273"/>
            <ac:spMk id="3" creationId="{00000000-0000-0000-0000-000000000000}"/>
          </ac:spMkLst>
        </pc:spChg>
      </pc:sldChg>
      <pc:sldChg chg="modNotesTx">
        <pc:chgData name="타야라히랄" userId="4cbd64cf-559c-4aef-b363-525ec37fb7ad" providerId="ADAL" clId="{28F87769-2F2D-4CD4-B3EE-D1F51BB4CF57}" dt="2022-02-25T07:34:09.160" v="93" actId="6549"/>
        <pc:sldMkLst>
          <pc:docMk/>
          <pc:sldMk cId="820320373" sldId="279"/>
        </pc:sldMkLst>
      </pc:sldChg>
      <pc:sldChg chg="modSp mod">
        <pc:chgData name="타야라히랄" userId="4cbd64cf-559c-4aef-b363-525ec37fb7ad" providerId="ADAL" clId="{28F87769-2F2D-4CD4-B3EE-D1F51BB4CF57}" dt="2022-02-24T01:50:21.826" v="92" actId="33524"/>
        <pc:sldMkLst>
          <pc:docMk/>
          <pc:sldMk cId="1796807113" sldId="284"/>
        </pc:sldMkLst>
        <pc:spChg chg="mod">
          <ac:chgData name="타야라히랄" userId="4cbd64cf-559c-4aef-b363-525ec37fb7ad" providerId="ADAL" clId="{28F87769-2F2D-4CD4-B3EE-D1F51BB4CF57}" dt="2022-02-24T01:50:21.826" v="92" actId="33524"/>
          <ac:spMkLst>
            <pc:docMk/>
            <pc:sldMk cId="1796807113" sldId="284"/>
            <ac:spMk id="3" creationId="{00000000-0000-0000-0000-000000000000}"/>
          </ac:spMkLst>
        </pc:spChg>
      </pc:sldChg>
      <pc:sldChg chg="del">
        <pc:chgData name="타야라히랄" userId="4cbd64cf-559c-4aef-b363-525ec37fb7ad" providerId="ADAL" clId="{28F87769-2F2D-4CD4-B3EE-D1F51BB4CF57}" dt="2022-02-24T01:45:52.367" v="70" actId="47"/>
        <pc:sldMkLst>
          <pc:docMk/>
          <pc:sldMk cId="2195373191" sldId="285"/>
        </pc:sldMkLst>
      </pc:sldChg>
      <pc:sldChg chg="modSp mod">
        <pc:chgData name="타야라히랄" userId="4cbd64cf-559c-4aef-b363-525ec37fb7ad" providerId="ADAL" clId="{28F87769-2F2D-4CD4-B3EE-D1F51BB4CF57}" dt="2022-02-24T01:46:08.119" v="78" actId="20577"/>
        <pc:sldMkLst>
          <pc:docMk/>
          <pc:sldMk cId="4034312350" sldId="286"/>
        </pc:sldMkLst>
        <pc:spChg chg="mod">
          <ac:chgData name="타야라히랄" userId="4cbd64cf-559c-4aef-b363-525ec37fb7ad" providerId="ADAL" clId="{28F87769-2F2D-4CD4-B3EE-D1F51BB4CF57}" dt="2022-02-24T01:46:08.119" v="78" actId="20577"/>
          <ac:spMkLst>
            <pc:docMk/>
            <pc:sldMk cId="4034312350" sldId="286"/>
            <ac:spMk id="2" creationId="{00000000-0000-0000-0000-000000000000}"/>
          </ac:spMkLst>
        </pc:spChg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1820341228" sldId="289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2846012156" sldId="291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2738707162" sldId="292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4013734979" sldId="293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290799128" sldId="294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3103190464" sldId="297"/>
        </pc:sldMkLst>
      </pc:sldChg>
      <pc:sldChg chg="modSp mod">
        <pc:chgData name="타야라히랄" userId="4cbd64cf-559c-4aef-b363-525ec37fb7ad" providerId="ADAL" clId="{28F87769-2F2D-4CD4-B3EE-D1F51BB4CF57}" dt="2022-02-24T01:31:41.801" v="35" actId="948"/>
        <pc:sldMkLst>
          <pc:docMk/>
          <pc:sldMk cId="3307592115" sldId="298"/>
        </pc:sldMkLst>
        <pc:spChg chg="mod">
          <ac:chgData name="타야라히랄" userId="4cbd64cf-559c-4aef-b363-525ec37fb7ad" providerId="ADAL" clId="{28F87769-2F2D-4CD4-B3EE-D1F51BB4CF57}" dt="2022-02-24T01:31:41.801" v="35" actId="948"/>
          <ac:spMkLst>
            <pc:docMk/>
            <pc:sldMk cId="3307592115" sldId="298"/>
            <ac:spMk id="3" creationId="{BEA01B59-AA73-44AC-A5FF-B3DF298EC78E}"/>
          </ac:spMkLst>
        </pc:spChg>
      </pc:sldChg>
      <pc:sldChg chg="del">
        <pc:chgData name="타야라히랄" userId="4cbd64cf-559c-4aef-b363-525ec37fb7ad" providerId="ADAL" clId="{28F87769-2F2D-4CD4-B3EE-D1F51BB4CF57}" dt="2022-02-24T01:35:16.640" v="37" actId="47"/>
        <pc:sldMkLst>
          <pc:docMk/>
          <pc:sldMk cId="2266378506" sldId="299"/>
        </pc:sldMkLst>
      </pc:sldChg>
      <pc:sldChg chg="modSp mod">
        <pc:chgData name="타야라히랄" userId="4cbd64cf-559c-4aef-b363-525ec37fb7ad" providerId="ADAL" clId="{28F87769-2F2D-4CD4-B3EE-D1F51BB4CF57}" dt="2022-02-24T01:35:30.451" v="42" actId="20577"/>
        <pc:sldMkLst>
          <pc:docMk/>
          <pc:sldMk cId="3186288590" sldId="300"/>
        </pc:sldMkLst>
        <pc:spChg chg="mod">
          <ac:chgData name="타야라히랄" userId="4cbd64cf-559c-4aef-b363-525ec37fb7ad" providerId="ADAL" clId="{28F87769-2F2D-4CD4-B3EE-D1F51BB4CF57}" dt="2022-02-24T01:35:30.451" v="42" actId="20577"/>
          <ac:spMkLst>
            <pc:docMk/>
            <pc:sldMk cId="3186288590" sldId="300"/>
            <ac:spMk id="3" creationId="{03270600-43C5-4AD1-A07A-4A545015A478}"/>
          </ac:spMkLst>
        </pc:spChg>
      </pc:sldChg>
      <pc:sldChg chg="addSp delSp modSp new mod">
        <pc:chgData name="타야라히랄" userId="4cbd64cf-559c-4aef-b363-525ec37fb7ad" providerId="ADAL" clId="{28F87769-2F2D-4CD4-B3EE-D1F51BB4CF57}" dt="2022-02-24T01:45:47.078" v="69" actId="20577"/>
        <pc:sldMkLst>
          <pc:docMk/>
          <pc:sldMk cId="3274056778" sldId="301"/>
        </pc:sldMkLst>
        <pc:spChg chg="mod">
          <ac:chgData name="타야라히랄" userId="4cbd64cf-559c-4aef-b363-525ec37fb7ad" providerId="ADAL" clId="{28F87769-2F2D-4CD4-B3EE-D1F51BB4CF57}" dt="2022-02-24T01:45:47.078" v="69" actId="20577"/>
          <ac:spMkLst>
            <pc:docMk/>
            <pc:sldMk cId="3274056778" sldId="301"/>
            <ac:spMk id="2" creationId="{285800DA-86B5-474A-A270-F2F4B10C671E}"/>
          </ac:spMkLst>
        </pc:spChg>
        <pc:spChg chg="del">
          <ac:chgData name="타야라히랄" userId="4cbd64cf-559c-4aef-b363-525ec37fb7ad" providerId="ADAL" clId="{28F87769-2F2D-4CD4-B3EE-D1F51BB4CF57}" dt="2022-02-24T01:41:15.807" v="47" actId="22"/>
          <ac:spMkLst>
            <pc:docMk/>
            <pc:sldMk cId="3274056778" sldId="301"/>
            <ac:spMk id="3" creationId="{9A0AA9E2-D302-4485-91F7-5C862D02F9A2}"/>
          </ac:spMkLst>
        </pc:spChg>
        <pc:spChg chg="add mod">
          <ac:chgData name="타야라히랄" userId="4cbd64cf-559c-4aef-b363-525ec37fb7ad" providerId="ADAL" clId="{28F87769-2F2D-4CD4-B3EE-D1F51BB4CF57}" dt="2022-02-24T01:44:43.849" v="55" actId="1076"/>
          <ac:spMkLst>
            <pc:docMk/>
            <pc:sldMk cId="3274056778" sldId="301"/>
            <ac:spMk id="7" creationId="{CBCD7F30-722B-47FC-A93F-E1C983515E8C}"/>
          </ac:spMkLst>
        </pc:spChg>
        <pc:spChg chg="add mod">
          <ac:chgData name="타야라히랄" userId="4cbd64cf-559c-4aef-b363-525ec37fb7ad" providerId="ADAL" clId="{28F87769-2F2D-4CD4-B3EE-D1F51BB4CF57}" dt="2022-02-24T01:45:40.758" v="60" actId="20577"/>
          <ac:spMkLst>
            <pc:docMk/>
            <pc:sldMk cId="3274056778" sldId="301"/>
            <ac:spMk id="9" creationId="{CF24D039-4704-428D-8F58-38B6D67A2097}"/>
          </ac:spMkLst>
        </pc:spChg>
        <pc:picChg chg="add mod ord">
          <ac:chgData name="타야라히랄" userId="4cbd64cf-559c-4aef-b363-525ec37fb7ad" providerId="ADAL" clId="{28F87769-2F2D-4CD4-B3EE-D1F51BB4CF57}" dt="2022-02-24T01:41:28.550" v="52" actId="1076"/>
          <ac:picMkLst>
            <pc:docMk/>
            <pc:sldMk cId="3274056778" sldId="301"/>
            <ac:picMk id="5" creationId="{22D3C799-147B-45D9-976C-2C5A6F61E1FB}"/>
          </ac:picMkLst>
        </pc:picChg>
      </pc:sldChg>
    </pc:docChg>
  </pc:docChgLst>
  <pc:docChgLst>
    <pc:chgData name="타야라히랄" userId="4cbd64cf-559c-4aef-b363-525ec37fb7ad" providerId="ADAL" clId="{1CFC4B94-8DEF-43E3-9CEA-812FF6DB2C9D}"/>
    <pc:docChg chg="undo custSel delSld modSld">
      <pc:chgData name="타야라히랄" userId="4cbd64cf-559c-4aef-b363-525ec37fb7ad" providerId="ADAL" clId="{1CFC4B94-8DEF-43E3-9CEA-812FF6DB2C9D}" dt="2023-03-02T01:07:43.967" v="124" actId="47"/>
      <pc:docMkLst>
        <pc:docMk/>
      </pc:docMkLst>
      <pc:sldChg chg="addSp delSp modSp mod setBg delDesignElem">
        <pc:chgData name="타야라히랄" userId="4cbd64cf-559c-4aef-b363-525ec37fb7ad" providerId="ADAL" clId="{1CFC4B94-8DEF-43E3-9CEA-812FF6DB2C9D}" dt="2023-03-02T01:03:47.253" v="27" actId="26606"/>
        <pc:sldMkLst>
          <pc:docMk/>
          <pc:sldMk cId="1609272880" sldId="256"/>
        </pc:sldMkLst>
        <pc:spChg chg="mod ord">
          <ac:chgData name="타야라히랄" userId="4cbd64cf-559c-4aef-b363-525ec37fb7ad" providerId="ADAL" clId="{1CFC4B94-8DEF-43E3-9CEA-812FF6DB2C9D}" dt="2023-03-02T01:03:47.253" v="27" actId="26606"/>
          <ac:spMkLst>
            <pc:docMk/>
            <pc:sldMk cId="1609272880" sldId="256"/>
            <ac:spMk id="2" creationId="{00000000-0000-0000-0000-000000000000}"/>
          </ac:spMkLst>
        </pc:spChg>
        <pc:spChg chg="del">
          <ac:chgData name="타야라히랄" userId="4cbd64cf-559c-4aef-b363-525ec37fb7ad" providerId="ADAL" clId="{1CFC4B94-8DEF-43E3-9CEA-812FF6DB2C9D}" dt="2023-03-02T01:02:21.129" v="5" actId="478"/>
          <ac:spMkLst>
            <pc:docMk/>
            <pc:sldMk cId="1609272880" sldId="256"/>
            <ac:spMk id="3" creationId="{00000000-0000-0000-0000-000000000000}"/>
          </ac:spMkLst>
        </pc:spChg>
        <pc:spChg chg="add del">
          <ac:chgData name="타야라히랄" userId="4cbd64cf-559c-4aef-b363-525ec37fb7ad" providerId="ADAL" clId="{1CFC4B94-8DEF-43E3-9CEA-812FF6DB2C9D}" dt="2023-03-02T01:03:38.599" v="22" actId="26606"/>
          <ac:spMkLst>
            <pc:docMk/>
            <pc:sldMk cId="1609272880" sldId="256"/>
            <ac:spMk id="7" creationId="{1FBD4BA0-5E13-4403-B4A7-40DF3A0185D3}"/>
          </ac:spMkLst>
        </pc:spChg>
        <pc:spChg chg="add del">
          <ac:chgData name="타야라히랄" userId="4cbd64cf-559c-4aef-b363-525ec37fb7ad" providerId="ADAL" clId="{1CFC4B94-8DEF-43E3-9CEA-812FF6DB2C9D}" dt="2023-03-02T01:03:09" v="12"/>
          <ac:spMkLst>
            <pc:docMk/>
            <pc:sldMk cId="1609272880" sldId="256"/>
            <ac:spMk id="8" creationId="{C63C853E-3842-4594-86A9-051FFAF4D343}"/>
          </ac:spMkLst>
        </pc:spChg>
        <pc:spChg chg="add del">
          <ac:chgData name="타야라히랄" userId="4cbd64cf-559c-4aef-b363-525ec37fb7ad" providerId="ADAL" clId="{1CFC4B94-8DEF-43E3-9CEA-812FF6DB2C9D}" dt="2023-03-02T01:03:09" v="12"/>
          <ac:spMkLst>
            <pc:docMk/>
            <pc:sldMk cId="1609272880" sldId="256"/>
            <ac:spMk id="16" creationId="{2E67E8BF-E4B2-4098-9FB3-9E400BD86935}"/>
          </ac:spMkLst>
        </pc:spChg>
        <pc:spChg chg="add del">
          <ac:chgData name="타야라히랄" userId="4cbd64cf-559c-4aef-b363-525ec37fb7ad" providerId="ADAL" clId="{1CFC4B94-8DEF-43E3-9CEA-812FF6DB2C9D}" dt="2023-03-02T01:03:40.507" v="24" actId="26606"/>
          <ac:spMkLst>
            <pc:docMk/>
            <pc:sldMk cId="1609272880" sldId="256"/>
            <ac:spMk id="35" creationId="{BEBFA723-5A7B-472D-ABD7-1526B8D3A38B}"/>
          </ac:spMkLst>
        </pc:spChg>
        <pc:spChg chg="add del">
          <ac:chgData name="타야라히랄" userId="4cbd64cf-559c-4aef-b363-525ec37fb7ad" providerId="ADAL" clId="{1CFC4B94-8DEF-43E3-9CEA-812FF6DB2C9D}" dt="2023-03-02T01:03:40.507" v="24" actId="26606"/>
          <ac:spMkLst>
            <pc:docMk/>
            <pc:sldMk cId="1609272880" sldId="256"/>
            <ac:spMk id="36" creationId="{A6B27065-399A-4CF7-BF70-CF79B9848FC1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0" creationId="{A8384FB5-9ADC-4DDC-881B-597D56F5B15D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1" creationId="{91E5A9A7-95C6-4F4F-B00E-C82E07FE62EF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2" creationId="{D07DD2DE-F619-49DD-B5E7-03A290FF4ED1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3" creationId="{85149191-5F60-4A28-AAFF-039F96B0F3EC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4" creationId="{F8260ED5-17F7-4158-B241-D51DD4CF1B7E}"/>
          </ac:spMkLst>
        </pc:spChg>
        <pc:spChg chg="add">
          <ac:chgData name="타야라히랄" userId="4cbd64cf-559c-4aef-b363-525ec37fb7ad" providerId="ADAL" clId="{1CFC4B94-8DEF-43E3-9CEA-812FF6DB2C9D}" dt="2023-03-02T01:03:47.253" v="27" actId="26606"/>
          <ac:spMkLst>
            <pc:docMk/>
            <pc:sldMk cId="1609272880" sldId="256"/>
            <ac:spMk id="46" creationId="{37C89E4B-3C9F-44B9-8B86-D9E3D112D8EC}"/>
          </ac:spMkLst>
        </pc:spChg>
        <pc:grpChg chg="add del">
          <ac:chgData name="타야라히랄" userId="4cbd64cf-559c-4aef-b363-525ec37fb7ad" providerId="ADAL" clId="{1CFC4B94-8DEF-43E3-9CEA-812FF6DB2C9D}" dt="2023-03-02T01:03:38.599" v="22" actId="26606"/>
          <ac:grpSpMkLst>
            <pc:docMk/>
            <pc:sldMk cId="1609272880" sldId="256"/>
            <ac:grpSpMk id="9" creationId="{622F0806-F5D8-4CCD-A924-6CC3D7BB26F7}"/>
          </ac:grpSpMkLst>
        </pc:grpChg>
        <pc:grpChg chg="add del">
          <ac:chgData name="타야라히랄" userId="4cbd64cf-559c-4aef-b363-525ec37fb7ad" providerId="ADAL" clId="{1CFC4B94-8DEF-43E3-9CEA-812FF6DB2C9D}" dt="2023-03-02T01:03:40.507" v="24" actId="26606"/>
          <ac:grpSpMkLst>
            <pc:docMk/>
            <pc:sldMk cId="1609272880" sldId="256"/>
            <ac:grpSpMk id="37" creationId="{CF22986C-DDF7-4109-9D6A-006800D6B041}"/>
          </ac:grpSpMkLst>
        </pc:grpChg>
        <pc:picChg chg="add del mod">
          <ac:chgData name="타야라히랄" userId="4cbd64cf-559c-4aef-b363-525ec37fb7ad" providerId="ADAL" clId="{1CFC4B94-8DEF-43E3-9CEA-812FF6DB2C9D}" dt="2023-03-02T01:03:06.503" v="10" actId="21"/>
          <ac:picMkLst>
            <pc:docMk/>
            <pc:sldMk cId="1609272880" sldId="256"/>
            <ac:picMk id="4" creationId="{B02A0259-E3C5-4280-8448-42D00FA50943}"/>
          </ac:picMkLst>
        </pc:picChg>
        <pc:picChg chg="add mod ord">
          <ac:chgData name="타야라히랄" userId="4cbd64cf-559c-4aef-b363-525ec37fb7ad" providerId="ADAL" clId="{1CFC4B94-8DEF-43E3-9CEA-812FF6DB2C9D}" dt="2023-03-02T01:03:47.253" v="27" actId="26606"/>
          <ac:picMkLst>
            <pc:docMk/>
            <pc:sldMk cId="1609272880" sldId="256"/>
            <ac:picMk id="5" creationId="{6E200A30-7653-E15F-B837-39BC71862BF8}"/>
          </ac:picMkLst>
        </pc:picChg>
        <pc:picChg chg="add del">
          <ac:chgData name="타야라히랄" userId="4cbd64cf-559c-4aef-b363-525ec37fb7ad" providerId="ADAL" clId="{1CFC4B94-8DEF-43E3-9CEA-812FF6DB2C9D}" dt="2023-03-02T01:03:09" v="12"/>
          <ac:picMkLst>
            <pc:docMk/>
            <pc:sldMk cId="1609272880" sldId="256"/>
            <ac:picMk id="10" creationId="{B591CDC5-6B61-4116-B3B5-0FF42B6E606D}"/>
          </ac:picMkLst>
        </pc:picChg>
        <pc:cxnChg chg="add del">
          <ac:chgData name="타야라히랄" userId="4cbd64cf-559c-4aef-b363-525ec37fb7ad" providerId="ADAL" clId="{1CFC4B94-8DEF-43E3-9CEA-812FF6DB2C9D}" dt="2023-03-02T01:03:09" v="12"/>
          <ac:cxnSpMkLst>
            <pc:docMk/>
            <pc:sldMk cId="1609272880" sldId="256"/>
            <ac:cxnSpMk id="12" creationId="{25B08984-5BEB-422F-A364-2B41E6A516EB}"/>
          </ac:cxnSpMkLst>
        </pc:cxnChg>
        <pc:cxnChg chg="add del">
          <ac:chgData name="타야라히랄" userId="4cbd64cf-559c-4aef-b363-525ec37fb7ad" providerId="ADAL" clId="{1CFC4B94-8DEF-43E3-9CEA-812FF6DB2C9D}" dt="2023-03-02T01:03:09" v="12"/>
          <ac:cxnSpMkLst>
            <pc:docMk/>
            <pc:sldMk cId="1609272880" sldId="256"/>
            <ac:cxnSpMk id="14" creationId="{A8F413B1-54E0-4B16-92AB-1CC5C7D645BC}"/>
          </ac:cxnSpMkLst>
        </pc:cxnChg>
        <pc:cxnChg chg="add del">
          <ac:chgData name="타야라히랄" userId="4cbd64cf-559c-4aef-b363-525ec37fb7ad" providerId="ADAL" clId="{1CFC4B94-8DEF-43E3-9CEA-812FF6DB2C9D}" dt="2023-03-02T01:03:09" v="12"/>
          <ac:cxnSpMkLst>
            <pc:docMk/>
            <pc:sldMk cId="1609272880" sldId="256"/>
            <ac:cxnSpMk id="18" creationId="{3781A10F-5DF6-4C9B-AE0B-5249E4399D26}"/>
          </ac:cxnSpMkLst>
        </pc:cxnChg>
        <pc:cxnChg chg="add">
          <ac:chgData name="타야라히랄" userId="4cbd64cf-559c-4aef-b363-525ec37fb7ad" providerId="ADAL" clId="{1CFC4B94-8DEF-43E3-9CEA-812FF6DB2C9D}" dt="2023-03-02T01:03:47.253" v="27" actId="26606"/>
          <ac:cxnSpMkLst>
            <pc:docMk/>
            <pc:sldMk cId="1609272880" sldId="256"/>
            <ac:cxnSpMk id="47" creationId="{AA2EAA10-076F-46BD-8F0F-B9A2FB77A85C}"/>
          </ac:cxnSpMkLst>
        </pc:cxnChg>
        <pc:cxnChg chg="add">
          <ac:chgData name="타야라히랄" userId="4cbd64cf-559c-4aef-b363-525ec37fb7ad" providerId="ADAL" clId="{1CFC4B94-8DEF-43E3-9CEA-812FF6DB2C9D}" dt="2023-03-02T01:03:47.253" v="27" actId="26606"/>
          <ac:cxnSpMkLst>
            <pc:docMk/>
            <pc:sldMk cId="1609272880" sldId="256"/>
            <ac:cxnSpMk id="48" creationId="{D891E407-403B-4764-86C9-33A56D3BCAA3}"/>
          </ac:cxnSpMkLst>
        </pc:cxn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836946267" sldId="257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836946267" sldId="257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1CFC4B94-8DEF-43E3-9CEA-812FF6DB2C9D}" dt="2023-03-02T01:07:17.633" v="110" actId="1076"/>
        <pc:sldMkLst>
          <pc:docMk/>
          <pc:sldMk cId="181420019" sldId="263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81420019" sldId="263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7:17.633" v="110" actId="1076"/>
          <ac:spMkLst>
            <pc:docMk/>
            <pc:sldMk cId="181420019" sldId="263"/>
            <ac:spMk id="4" creationId="{00000000-0000-0000-0000-000000000000}"/>
          </ac:spMkLst>
        </pc:spChg>
        <pc:picChg chg="mod">
          <ac:chgData name="타야라히랄" userId="4cbd64cf-559c-4aef-b363-525ec37fb7ad" providerId="ADAL" clId="{1CFC4B94-8DEF-43E3-9CEA-812FF6DB2C9D}" dt="2023-03-02T01:07:12.808" v="109" actId="14100"/>
          <ac:picMkLst>
            <pc:docMk/>
            <pc:sldMk cId="181420019" sldId="263"/>
            <ac:picMk id="4098" creationId="{00000000-0000-0000-0000-000000000000}"/>
          </ac:picMkLst>
        </pc:pic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1433640347" sldId="268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433640347" sldId="268"/>
            <ac:spMk id="26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1268555822" sldId="271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268555822" sldId="271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1CFC4B94-8DEF-43E3-9CEA-812FF6DB2C9D}" dt="2023-03-02T01:03:11.250" v="16"/>
        <pc:sldMkLst>
          <pc:docMk/>
          <pc:sldMk cId="2213630720" sldId="273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213630720" sldId="273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213630720" sldId="273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1965592953" sldId="274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965592953" sldId="274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989238877" sldId="276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989238877" sldId="276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3292759274" sldId="277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292759274" sldId="277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292759274" sldId="277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568434506" sldId="278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568434506" sldId="278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661584697" sldId="283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661584697" sldId="283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1CFC4B94-8DEF-43E3-9CEA-812FF6DB2C9D}" dt="2023-03-02T01:03:11.250" v="16"/>
        <pc:sldMkLst>
          <pc:docMk/>
          <pc:sldMk cId="1796807113" sldId="284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796807113" sldId="284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796807113" sldId="284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4034312350" sldId="286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4034312350" sldId="286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4034312350" sldId="286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665125614" sldId="287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665125614" sldId="287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735930999" sldId="295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735930999" sldId="295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208968163" sldId="296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208968163" sldId="296"/>
            <ac:spMk id="2" creationId="{00000000-0000-0000-0000-000000000000}"/>
          </ac:spMkLst>
        </pc:spChg>
      </pc:sldChg>
      <pc:sldChg chg="modSp mod setBg setClrOvrMap">
        <pc:chgData name="타야라히랄" userId="4cbd64cf-559c-4aef-b363-525ec37fb7ad" providerId="ADAL" clId="{1CFC4B94-8DEF-43E3-9CEA-812FF6DB2C9D}" dt="2023-03-02T01:06:07.481" v="106" actId="20577"/>
        <pc:sldMkLst>
          <pc:docMk/>
          <pc:sldMk cId="3307592115" sldId="298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307592115" sldId="298"/>
            <ac:spMk id="2" creationId="{D91A49CE-0308-4CDA-9F0B-7BFFB1C85A28}"/>
          </ac:spMkLst>
        </pc:spChg>
        <pc:spChg chg="mod">
          <ac:chgData name="타야라히랄" userId="4cbd64cf-559c-4aef-b363-525ec37fb7ad" providerId="ADAL" clId="{1CFC4B94-8DEF-43E3-9CEA-812FF6DB2C9D}" dt="2023-03-02T01:06:07.481" v="106" actId="20577"/>
          <ac:spMkLst>
            <pc:docMk/>
            <pc:sldMk cId="3307592115" sldId="298"/>
            <ac:spMk id="3" creationId="{BEA01B59-AA73-44AC-A5FF-B3DF298EC78E}"/>
          </ac:spMkLst>
        </pc:spChg>
      </pc:sldChg>
      <pc:sldChg chg="modSp mod">
        <pc:chgData name="타야라히랄" userId="4cbd64cf-559c-4aef-b363-525ec37fb7ad" providerId="ADAL" clId="{1CFC4B94-8DEF-43E3-9CEA-812FF6DB2C9D}" dt="2023-03-02T01:07:25.448" v="123" actId="20577"/>
        <pc:sldMkLst>
          <pc:docMk/>
          <pc:sldMk cId="3186288590" sldId="300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186288590" sldId="300"/>
            <ac:spMk id="2" creationId="{EF3038E7-0393-42D7-8298-EA3BEFAACF18}"/>
          </ac:spMkLst>
        </pc:spChg>
        <pc:spChg chg="mod">
          <ac:chgData name="타야라히랄" userId="4cbd64cf-559c-4aef-b363-525ec37fb7ad" providerId="ADAL" clId="{1CFC4B94-8DEF-43E3-9CEA-812FF6DB2C9D}" dt="2023-03-02T01:07:25.448" v="123" actId="20577"/>
          <ac:spMkLst>
            <pc:docMk/>
            <pc:sldMk cId="3186288590" sldId="300"/>
            <ac:spMk id="3" creationId="{03270600-43C5-4AD1-A07A-4A545015A478}"/>
          </ac:spMkLst>
        </pc:spChg>
      </pc:sldChg>
      <pc:sldChg chg="modSp del">
        <pc:chgData name="타야라히랄" userId="4cbd64cf-559c-4aef-b363-525ec37fb7ad" providerId="ADAL" clId="{1CFC4B94-8DEF-43E3-9CEA-812FF6DB2C9D}" dt="2023-03-02T01:07:43.967" v="124" actId="47"/>
        <pc:sldMkLst>
          <pc:docMk/>
          <pc:sldMk cId="3274056778" sldId="301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274056778" sldId="301"/>
            <ac:spMk id="2" creationId="{285800DA-86B5-474A-A270-F2F4B10C671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B918E-E222-4B76-9493-2B4AAD7DB2D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67618-0EE5-4E4D-AA4F-7A0C5BFB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21EC-6EFD-7D79-BB04-96E5032A4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62DB-A0F9-6840-D99D-99329CB97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AE2F9-630D-7E0D-5676-C8DB22AE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F1C93-BC8E-4F2D-B985-65084247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6F2FD-5B7C-3509-8995-FD3EA5B5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6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60AD-2859-7E21-0B21-75625A48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4BCD4-4886-B045-1ADE-191298D73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1E91-BF12-6EE7-235B-A1CF9F2F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3541E-262D-1120-4488-C030C82C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9CEF-04A5-FC38-28D9-4F86A007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486C65-186F-5F07-66C8-867807318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11F41-E104-9E9A-939E-179CECBDD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879CE-1195-4C1C-585C-AA87715A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2E71-77A9-3CBC-6828-986F7CF2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725E4-31E0-E480-7C7A-F25BE00D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8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1B06-4162-8D1D-9651-EF5C390E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90B5-31D7-261D-4E3A-608E2CFC8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FF78-E86F-7902-FF38-33F32488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2F75-A62C-EE5A-50D4-2A30E635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D948-6A5F-A8FE-845D-4FF9F4B1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0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64-B98A-B591-8641-9B38AF7A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EF5C3-315B-231E-81B2-2B9154B5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8404C-AA25-DC3A-B367-15397B5A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63971-DB03-1FFB-FC83-A4F9BABE7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1A51-2490-70D2-C502-37086974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A321-1429-6917-D6D8-A310ABCA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A0E15-1B89-8484-8C13-2BE387386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21EC5-A47C-41E0-9A7A-97171F17E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A11B-FF1C-2A66-D573-EB94F989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0BE21-1483-EF35-A7BC-FC2FD01B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0C2E7-DF54-197A-6266-212D083A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929B-84AD-5A1F-5C69-CFCA3C06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0E5CC-5D14-C108-5414-20524203D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3CC63-9CBA-6066-7A91-04B5783B3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BEDB3-FBC1-6035-3C58-E24C0FCCF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52777-563B-7190-E48A-AEF673374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0726D-B8F6-877E-58CE-14B56F5A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E089C4-00C6-9F51-01FA-D9ED4766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BB5E8-3CEE-612E-4086-571F4571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2888-AA47-1359-371F-777056C5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14CC5-216B-A4DC-A563-3DF14DE3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C284-7BD9-B42A-A391-752E9AAF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09D9F-A445-2090-05B3-8EFEECD7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7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DE25F-F06D-C79E-EA16-05AF5279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2A69A-CE36-43E1-1B57-7491A669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ABAE8-CAD6-7781-0136-6A3B965E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4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EF9B-E5EB-ADDC-BBC6-72F04C12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6AB96-8FF2-2B09-889B-A4EF25EFD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8055C-09CD-8B9C-89E4-575B44741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19FC4-2E6B-8765-D2B8-7B4CEF35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7F13F-522E-E0D0-5FB3-D188BE67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E722B-CE76-472F-29E2-E0655557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4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2D5E-9215-0577-96FB-D034DCEC9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6A9B71-7977-C44A-BA9F-1385D8454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82CDF-D5BC-EB7A-A351-05130B963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29214-09CA-180F-3D80-41D2C426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B0470-D6FF-DD0B-415A-6833261F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81949-DDBA-D523-E303-D842DBB8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7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39274-8E96-77F6-2802-BFDAA1C6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DD62-5B64-B06B-8C77-593592F05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62A87-8608-15BA-E2BC-3139E1578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7F877-3AAB-464C-9CBD-247AE6212CD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7FF54-01A2-4BB3-32B0-E30201FB3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B2E04-9E04-DD0C-FFE3-D7070C853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0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rib.scikit-learn.org/category_encoder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6E200A30-7653-E15F-B837-39BC71862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7" r="2544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6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Artificial Intelligence</a:t>
            </a:r>
            <a:b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Lecture 5</a:t>
            </a:r>
          </a:p>
        </p:txBody>
      </p:sp>
      <p:cxnSp>
        <p:nvCxnSpPr>
          <p:cNvPr id="47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27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9D30-E8AA-A421-D3CB-DB8D3B66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Ways to Scale Data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BB10CE-CB46-05A8-5008-89B1ABC16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34167"/>
            <a:ext cx="7886700" cy="231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7D555E-AA2C-B7B7-9233-4635184905C2}"/>
              </a:ext>
            </a:extLst>
          </p:cNvPr>
          <p:cNvSpPr txBox="1"/>
          <p:nvPr/>
        </p:nvSpPr>
        <p:spPr>
          <a:xfrm>
            <a:off x="1944711" y="6392373"/>
            <a:ext cx="6877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551A8B"/>
                </a:solidFill>
                <a:effectLst/>
              </a:rPr>
              <a:t>https://scikit-learn.org/stable/modules/generated/sklearn.preprocessing.StandardScaler.html#sklearn.preprocessing.StandardScaler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952AD-C88D-6AE0-1993-C1D7F60C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4" y="3993929"/>
            <a:ext cx="3077849" cy="21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4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86DA-A2A6-E87E-CECF-A31B6CD6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Ways to Scale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750AD-5424-7568-F208-790EFD266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899" y="1417920"/>
            <a:ext cx="7886700" cy="299021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CD40E-3BA3-3035-9819-BED6E25B123F}"/>
              </a:ext>
            </a:extLst>
          </p:cNvPr>
          <p:cNvSpPr txBox="1"/>
          <p:nvPr/>
        </p:nvSpPr>
        <p:spPr>
          <a:xfrm>
            <a:off x="4745865" y="642136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551A8B"/>
                </a:solidFill>
                <a:effectLst/>
              </a:rPr>
              <a:t>https://scikit-learn.org/stable/modules/generated/sklearn.preprocessing.MinMaxScaler.html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2FBFA-0B8F-75BB-792F-71AAC8B4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1" y="3944155"/>
            <a:ext cx="3871912" cy="23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3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A0C7-A33E-A0F8-F9C4-6DB52249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Ways to Scale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8C9596-0E67-7330-5504-B22F5586A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121" y="1458486"/>
            <a:ext cx="7886700" cy="24338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102EB-9F35-87B2-ED26-9E4B646ACF45}"/>
              </a:ext>
            </a:extLst>
          </p:cNvPr>
          <p:cNvSpPr txBox="1"/>
          <p:nvPr/>
        </p:nvSpPr>
        <p:spPr>
          <a:xfrm>
            <a:off x="1170970" y="6308208"/>
            <a:ext cx="6555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551A8B"/>
                </a:solidFill>
                <a:effectLst/>
              </a:rPr>
              <a:t>https://scikit-learn.org/stable/modules/generated/sklearn.preprocessing.RobustScaler.html#sklearn.preprocessing.RobustScaler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875B7-E650-64D5-CB16-62C6B971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4" y="3892315"/>
            <a:ext cx="3809530" cy="21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157A-7E98-A2EC-5E54-7788399D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Sparse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B5953-B1A6-31A0-70F8-612215AB7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3664"/>
            <a:ext cx="7886700" cy="200584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Muli"/>
              </a:rPr>
              <a:t>Data with many zeros – only store non-zero entries.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Muli"/>
              </a:rPr>
              <a:t>Subtracting anything will make the data “dense” (no more zeros) and blow the RAM.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Muli"/>
              </a:rPr>
              <a:t>Only scale, don’t center (use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Muli"/>
              </a:rPr>
              <a:t>MaxAbsScaler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Muli"/>
              </a:rPr>
              <a:t>)</a:t>
            </a:r>
          </a:p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Muli"/>
              </a:rPr>
              <a:t>MaxAbsScaler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Muli"/>
              </a:rPr>
              <a:t>: 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Scale each feature by its maximum absolute value.</a:t>
            </a:r>
          </a:p>
          <a:p>
            <a:pPr algn="l"/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This estimator scales and translates each feature individually such that the maximal absolute value of each feature in the training set will be 1.0. It does not shift/center the data, and thus does not destroy any sparsity.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736E3-3688-869B-4E4D-AC3A3853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650533"/>
            <a:ext cx="5177844" cy="27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5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C198-822A-3998-E01B-5DEE3652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Scaler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43897D-6EF9-8908-BF00-DD93ECAD4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75292"/>
            <a:ext cx="7886700" cy="3350482"/>
          </a:xfrm>
        </p:spPr>
      </p:pic>
    </p:spTree>
    <p:extLst>
      <p:ext uri="{BB962C8B-B14F-4D97-AF65-F5344CB8AC3E}">
        <p14:creationId xmlns:p14="http://schemas.microsoft.com/office/powerpoint/2010/main" val="3384362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87D1-23F6-6D2D-9C79-808294B9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 Scaler Example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F098A-8D69-D365-0BF4-70F55D7B8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00165"/>
            <a:ext cx="7886700" cy="3002257"/>
          </a:xfrm>
        </p:spPr>
      </p:pic>
    </p:spTree>
    <p:extLst>
      <p:ext uri="{BB962C8B-B14F-4D97-AF65-F5344CB8AC3E}">
        <p14:creationId xmlns:p14="http://schemas.microsoft.com/office/powerpoint/2010/main" val="3183066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BAA2-81A6-3D27-5D1E-A0B4B196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 note on preprocessing</a:t>
            </a:r>
            <a:b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(and pipelines)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BF0CE-76FE-65F0-9DBA-608D6EDC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</a:t>
            </a:r>
            <a:r>
              <a:rPr lang="en-US" dirty="0" err="1"/>
              <a:t>errror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415C5-81C5-3BB7-3D5A-1FB59C3D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2" y="2263889"/>
            <a:ext cx="7559899" cy="434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2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40EC-DD30-3E52-7DD9-0AD369CC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D830F-A720-C844-FB30-39C37AAD0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Leaking Information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85F54-552F-B10D-ECD4-121E92A8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599"/>
            <a:ext cx="9144000" cy="24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5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5D15A-D01C-4DD6-E940-309232EF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D9C68-0164-39E7-0EB5-039D00643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24711"/>
            <a:ext cx="7886700" cy="4153165"/>
          </a:xfrm>
        </p:spPr>
      </p:pic>
    </p:spTree>
    <p:extLst>
      <p:ext uri="{BB962C8B-B14F-4D97-AF65-F5344CB8AC3E}">
        <p14:creationId xmlns:p14="http://schemas.microsoft.com/office/powerpoint/2010/main" val="860283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A30D-EBE8-735D-D4E7-6CA11B31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94C358-5E29-4110-37FC-B4DBA5629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989" y="1825625"/>
            <a:ext cx="5404022" cy="4351338"/>
          </a:xfrm>
        </p:spPr>
      </p:pic>
    </p:spTree>
    <p:extLst>
      <p:ext uri="{BB962C8B-B14F-4D97-AF65-F5344CB8AC3E}">
        <p14:creationId xmlns:p14="http://schemas.microsoft.com/office/powerpoint/2010/main" val="161651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3D4A-AFDF-DA45-59FC-25DF6EF5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F96D-849B-197B-E8DD-BF139AA19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Preprocessing and Feature Transformations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F20C3-F0C5-A9B9-64B2-7C013FDA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177"/>
            <a:ext cx="9144000" cy="41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91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C04F-6DC9-739C-3C68-258DCE2B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our feature selection mistake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CCE917-1F38-6CF9-4072-1B4818576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33246"/>
            <a:ext cx="7886700" cy="3136095"/>
          </a:xfrm>
        </p:spPr>
      </p:pic>
    </p:spTree>
    <p:extLst>
      <p:ext uri="{BB962C8B-B14F-4D97-AF65-F5344CB8AC3E}">
        <p14:creationId xmlns:p14="http://schemas.microsoft.com/office/powerpoint/2010/main" val="183944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2534-2526-CC90-43E2-BAD4C597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Steps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4BCE14-7C5B-C095-E424-1CA15CAF9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340" y="2079900"/>
            <a:ext cx="7945010" cy="2627328"/>
          </a:xfrm>
        </p:spPr>
      </p:pic>
    </p:spTree>
    <p:extLst>
      <p:ext uri="{BB962C8B-B14F-4D97-AF65-F5344CB8AC3E}">
        <p14:creationId xmlns:p14="http://schemas.microsoft.com/office/powerpoint/2010/main" val="150869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3C82-6BA8-9C2E-A402-E708DD81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and </a:t>
            </a:r>
            <a:r>
              <a:rPr lang="en-US" dirty="0" err="1"/>
              <a:t>GridSearchCV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CC078E-380E-FE6D-ACF5-76B5B9AB7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690750"/>
            <a:ext cx="7886700" cy="2621087"/>
          </a:xfrm>
        </p:spPr>
      </p:pic>
    </p:spTree>
    <p:extLst>
      <p:ext uri="{BB962C8B-B14F-4D97-AF65-F5344CB8AC3E}">
        <p14:creationId xmlns:p14="http://schemas.microsoft.com/office/powerpoint/2010/main" val="1558989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F20F-AA7E-3643-64E1-AD088C0B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wild with Pipelines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A7AA03-B92C-79C0-0101-F1DAA9BF3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74652"/>
            <a:ext cx="7886700" cy="3853283"/>
          </a:xfrm>
        </p:spPr>
      </p:pic>
    </p:spTree>
    <p:extLst>
      <p:ext uri="{BB962C8B-B14F-4D97-AF65-F5344CB8AC3E}">
        <p14:creationId xmlns:p14="http://schemas.microsoft.com/office/powerpoint/2010/main" val="151270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00DD-C163-AC43-92EE-89219AA9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8C926-E7D8-C3EE-680F-D583C0A52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22538"/>
            <a:ext cx="7886700" cy="2957512"/>
          </a:xfrm>
        </p:spPr>
      </p:pic>
    </p:spTree>
    <p:extLst>
      <p:ext uri="{BB962C8B-B14F-4D97-AF65-F5344CB8AC3E}">
        <p14:creationId xmlns:p14="http://schemas.microsoft.com/office/powerpoint/2010/main" val="1846100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7C43-67FF-CD8F-5C02-27A387B6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D98977-DC5C-D8F5-65CD-C0D7A02EA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75472"/>
            <a:ext cx="7886700" cy="3851644"/>
          </a:xfrm>
        </p:spPr>
      </p:pic>
    </p:spTree>
    <p:extLst>
      <p:ext uri="{BB962C8B-B14F-4D97-AF65-F5344CB8AC3E}">
        <p14:creationId xmlns:p14="http://schemas.microsoft.com/office/powerpoint/2010/main" val="3258271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69DF-D0FC-E7A5-475D-3B67A404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Categorical Variables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17078-B8DD-4A3B-DFA4-45566F10B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76321"/>
            <a:ext cx="7886700" cy="3649945"/>
          </a:xfrm>
        </p:spPr>
      </p:pic>
    </p:spTree>
    <p:extLst>
      <p:ext uri="{BB962C8B-B14F-4D97-AF65-F5344CB8AC3E}">
        <p14:creationId xmlns:p14="http://schemas.microsoft.com/office/powerpoint/2010/main" val="3022091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7328-0E90-7AEC-391C-91BAC2E0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encoding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803851-79AC-A47D-0169-8AC8C8AAF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449" y="1825625"/>
            <a:ext cx="7391102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8F46E5-41DB-396B-32C0-65D2D0C4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414" y="2852670"/>
            <a:ext cx="2683650" cy="1432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E33361-4E01-84DD-B7E6-26058748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414" y="4595817"/>
            <a:ext cx="2822636" cy="158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8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1A49-2B9A-15DD-7F4F-4420B7B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One-Hot (Dummy) Encoding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555CE-912A-140E-68A9-82E238788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22482"/>
            <a:ext cx="7886700" cy="2373521"/>
          </a:xfrm>
        </p:spPr>
      </p:pic>
    </p:spTree>
    <p:extLst>
      <p:ext uri="{BB962C8B-B14F-4D97-AF65-F5344CB8AC3E}">
        <p14:creationId xmlns:p14="http://schemas.microsoft.com/office/powerpoint/2010/main" val="2758833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29A-E848-099C-8D31-4ADB39E8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One-Hot (Dummy) Encoding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D9C48-56BE-7F6C-7743-B707547D5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68012"/>
            <a:ext cx="7886700" cy="2538531"/>
          </a:xfrm>
        </p:spPr>
      </p:pic>
    </p:spTree>
    <p:extLst>
      <p:ext uri="{BB962C8B-B14F-4D97-AF65-F5344CB8AC3E}">
        <p14:creationId xmlns:p14="http://schemas.microsoft.com/office/powerpoint/2010/main" val="45739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D4C2-35D4-DA8A-37E0-A7839C0C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638F9-9DF7-0A47-5C93-329896FB9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86404"/>
            <a:ext cx="7886700" cy="4029779"/>
          </a:xfrm>
        </p:spPr>
      </p:pic>
    </p:spTree>
    <p:extLst>
      <p:ext uri="{BB962C8B-B14F-4D97-AF65-F5344CB8AC3E}">
        <p14:creationId xmlns:p14="http://schemas.microsoft.com/office/powerpoint/2010/main" val="3565816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66E7-DC24-AE7A-CAE5-92022A2C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Transform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06F9F-B11B-A468-0926-7754EA572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729496"/>
            <a:ext cx="7886700" cy="2543596"/>
          </a:xfrm>
        </p:spPr>
      </p:pic>
    </p:spTree>
    <p:extLst>
      <p:ext uri="{BB962C8B-B14F-4D97-AF65-F5344CB8AC3E}">
        <p14:creationId xmlns:p14="http://schemas.microsoft.com/office/powerpoint/2010/main" val="1191867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F41E-B592-467D-FB1A-D08DDA5B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 and </a:t>
            </a:r>
            <a:r>
              <a:rPr lang="en-US" dirty="0" err="1"/>
              <a:t>colinearity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ADFA0-1B86-7CED-6F11-83B2C2FED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One-hot is redundant (last one is 1 – sum of others)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Can introduce co-linearity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Can drop 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Choice which one matters for penalized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Keeping all can make the model more interpretable</a:t>
            </a:r>
          </a:p>
        </p:txBody>
      </p:sp>
    </p:spTree>
    <p:extLst>
      <p:ext uri="{BB962C8B-B14F-4D97-AF65-F5344CB8AC3E}">
        <p14:creationId xmlns:p14="http://schemas.microsoft.com/office/powerpoint/2010/main" val="3770105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2CEB-7476-1F30-16BD-72F50ED4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Supporting Discrete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6A165-C732-0D3D-1F47-8142063F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principle:</a:t>
            </a:r>
          </a:p>
          <a:p>
            <a:pPr lvl="1"/>
            <a:r>
              <a:rPr lang="en-US" dirty="0"/>
              <a:t>All tree-based models, naive Bayes</a:t>
            </a:r>
          </a:p>
          <a:p>
            <a:r>
              <a:rPr lang="en-US" dirty="0"/>
              <a:t>In scikit-learn:</a:t>
            </a:r>
          </a:p>
          <a:p>
            <a:pPr lvl="1"/>
            <a:r>
              <a:rPr lang="en-US" dirty="0"/>
              <a:t>Some Naive Bayes classifiers.</a:t>
            </a:r>
          </a:p>
          <a:p>
            <a:r>
              <a:rPr lang="en-US" dirty="0"/>
              <a:t>In scikit-learn "soon":</a:t>
            </a:r>
          </a:p>
          <a:p>
            <a:pPr lvl="1"/>
            <a:r>
              <a:rPr lang="en-US" dirty="0"/>
              <a:t>Decision trees, random forests, 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110344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CEF3-FC7D-38DC-BE80-EE1046FE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Target Encoding (Impact Encoding)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8008-9C2B-9731-60F4-CDB82E2B6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For high cardinality categorical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Instead of 70 one-hot variables, one “response encoded” variable.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For regression: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"average price in zip code”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Binary classification: – “building in this zip code have a likelihood p for class 1”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Multiclass: – One feature per class: probability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9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2CBF-EF22-8B5A-1CC2-0E28AAC3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Target Encoding (Impact Encoding)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3DBBE-BB21-0B43-2C66-DB89DC16B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More encodings for categorical features:</a:t>
            </a:r>
          </a:p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  <a:hlinkClick r:id="rId2"/>
              </a:rPr>
              <a:t>https://contrib.scikit-learn.org/category_encoders/</a:t>
            </a:r>
            <a:endParaRPr lang="en-US" b="0" i="0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6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7AC64-56D5-3A38-7E7E-C2E4DC01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BA5B9-891E-260E-AD28-E303C337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707B0-89F0-B694-AFD7-964DD058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7286"/>
            <a:ext cx="9144000" cy="146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2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2248-1EC0-05DF-764D-81F719F2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House Price Prediction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F56EA5-A761-E83A-210E-FCE62170C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62540"/>
            <a:ext cx="7886700" cy="4077507"/>
          </a:xfrm>
        </p:spPr>
      </p:pic>
    </p:spTree>
    <p:extLst>
      <p:ext uri="{BB962C8B-B14F-4D97-AF65-F5344CB8AC3E}">
        <p14:creationId xmlns:p14="http://schemas.microsoft.com/office/powerpoint/2010/main" val="85004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9C4FE-9AAE-2F2D-015C-4CCC0146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Scaling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77C46-8BBF-B34F-A684-804919F5E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012" y="1825625"/>
            <a:ext cx="5325976" cy="4351338"/>
          </a:xfrm>
        </p:spPr>
      </p:pic>
    </p:spTree>
    <p:extLst>
      <p:ext uri="{BB962C8B-B14F-4D97-AF65-F5344CB8AC3E}">
        <p14:creationId xmlns:p14="http://schemas.microsoft.com/office/powerpoint/2010/main" val="186168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B4ED-14C7-37BA-E021-4506451C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Scaling and Distances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C4A42-72C3-2507-F946-2563DFAA5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38962"/>
            <a:ext cx="7886700" cy="4324664"/>
          </a:xfrm>
        </p:spPr>
      </p:pic>
    </p:spTree>
    <p:extLst>
      <p:ext uri="{BB962C8B-B14F-4D97-AF65-F5344CB8AC3E}">
        <p14:creationId xmlns:p14="http://schemas.microsoft.com/office/powerpoint/2010/main" val="106822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1005-A6B8-1449-1CC6-0E18DCA1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Scaling and Distances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E4CAE-6918-2E85-67AE-C3ADD15F0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40301"/>
            <a:ext cx="7886700" cy="4321985"/>
          </a:xfrm>
        </p:spPr>
      </p:pic>
    </p:spTree>
    <p:extLst>
      <p:ext uri="{BB962C8B-B14F-4D97-AF65-F5344CB8AC3E}">
        <p14:creationId xmlns:p14="http://schemas.microsoft.com/office/powerpoint/2010/main" val="531166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623B-508D-CF97-8FBC-D3EAB3EC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Ways to Scale Data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D357EB-556F-A083-A2F4-1DC7D26A5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093" y="1825625"/>
            <a:ext cx="7147813" cy="4351338"/>
          </a:xfrm>
        </p:spPr>
      </p:pic>
    </p:spTree>
    <p:extLst>
      <p:ext uri="{BB962C8B-B14F-4D97-AF65-F5344CB8AC3E}">
        <p14:creationId xmlns:p14="http://schemas.microsoft.com/office/powerpoint/2010/main" val="32900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1605</TotalTime>
  <Words>408</Words>
  <Application>Microsoft Office PowerPoint</Application>
  <PresentationFormat>On-screen Show (4:3)</PresentationFormat>
  <Paragraphs>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-apple-system</vt:lpstr>
      <vt:lpstr>Muli</vt:lpstr>
      <vt:lpstr>Arial</vt:lpstr>
      <vt:lpstr>Calibri</vt:lpstr>
      <vt:lpstr>Calibri Light</vt:lpstr>
      <vt:lpstr>Garamond</vt:lpstr>
      <vt:lpstr>Office Theme</vt:lpstr>
      <vt:lpstr>Artificial Intelligence Lecture 5</vt:lpstr>
      <vt:lpstr>PowerPoint Presentation</vt:lpstr>
      <vt:lpstr>PowerPoint Presentation</vt:lpstr>
      <vt:lpstr>PowerPoint Presentation</vt:lpstr>
      <vt:lpstr>Example of House Price Prediction dataset</vt:lpstr>
      <vt:lpstr>Scaling</vt:lpstr>
      <vt:lpstr>Scaling and Distances</vt:lpstr>
      <vt:lpstr>Scaling and Distances</vt:lpstr>
      <vt:lpstr>Ways to Scale Data</vt:lpstr>
      <vt:lpstr>Ways to Scale Data</vt:lpstr>
      <vt:lpstr>Ways to Scale Data</vt:lpstr>
      <vt:lpstr>Ways to Scale Data</vt:lpstr>
      <vt:lpstr>Sparse Data</vt:lpstr>
      <vt:lpstr>Standard Scaler Example</vt:lpstr>
      <vt:lpstr>Standard Scaler Example</vt:lpstr>
      <vt:lpstr>A note on preprocessing (and pipelines)</vt:lpstr>
      <vt:lpstr>PowerPoint Presentation</vt:lpstr>
      <vt:lpstr>PowerPoint Presentation</vt:lpstr>
      <vt:lpstr>PowerPoint Presentation</vt:lpstr>
      <vt:lpstr>Undoing our feature selection mistake</vt:lpstr>
      <vt:lpstr>Naming Steps</vt:lpstr>
      <vt:lpstr>Pipeline and GridSearchCV</vt:lpstr>
      <vt:lpstr>Going wild with Pipelines</vt:lpstr>
      <vt:lpstr>PowerPoint Presentation</vt:lpstr>
      <vt:lpstr>PowerPoint Presentation</vt:lpstr>
      <vt:lpstr>Categorical Variables</vt:lpstr>
      <vt:lpstr>Ordinal encoding</vt:lpstr>
      <vt:lpstr>One-Hot (Dummy) Encoding</vt:lpstr>
      <vt:lpstr>One-Hot (Dummy) Encoding</vt:lpstr>
      <vt:lpstr>Column Transform</vt:lpstr>
      <vt:lpstr>Dummy variables and colinearity</vt:lpstr>
      <vt:lpstr>Models Supporting Discrete Features</vt:lpstr>
      <vt:lpstr>Target Encoding (Impact Encoding)</vt:lpstr>
      <vt:lpstr>Target Encoding (Impact Encoding)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타야라히랄</cp:lastModifiedBy>
  <cp:revision>1</cp:revision>
  <dcterms:created xsi:type="dcterms:W3CDTF">2017-09-07T13:06:28Z</dcterms:created>
  <dcterms:modified xsi:type="dcterms:W3CDTF">2023-03-28T05:27:56Z</dcterms:modified>
</cp:coreProperties>
</file>